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56" r:id="rId5"/>
    <p:sldId id="322" r:id="rId6"/>
    <p:sldId id="257" r:id="rId7"/>
    <p:sldId id="320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21" r:id="rId53"/>
    <p:sldId id="303" r:id="rId54"/>
    <p:sldId id="304" r:id="rId55"/>
    <p:sldId id="305" r:id="rId56"/>
    <p:sldId id="319" r:id="rId57"/>
    <p:sldId id="30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BFB492-D42B-4DD7-943B-968C604264FA}" v="19" dt="2024-08-18T21:59:11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80"/>
  </p:normalViewPr>
  <p:slideViewPr>
    <p:cSldViewPr snapToGrid="0" snapToObjects="1">
      <p:cViewPr varScale="1">
        <p:scale>
          <a:sx n="110" d="100"/>
          <a:sy n="110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273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Adebayo (SAdebayo)" userId="b2148acf-58f9-4dce-98a3-9dd9a651296f" providerId="ADAL" clId="{CABFB492-D42B-4DD7-943B-968C604264FA}"/>
    <pc:docChg chg="undo custSel addSld delSld modSld sldOrd modMainMaster">
      <pc:chgData name="Samuel Adebayo (SAdebayo)" userId="b2148acf-58f9-4dce-98a3-9dd9a651296f" providerId="ADAL" clId="{CABFB492-D42B-4DD7-943B-968C604264FA}" dt="2024-08-18T23:03:05.311" v="390" actId="20577"/>
      <pc:docMkLst>
        <pc:docMk/>
      </pc:docMkLst>
      <pc:sldChg chg="modSp mod">
        <pc:chgData name="Samuel Adebayo (SAdebayo)" userId="b2148acf-58f9-4dce-98a3-9dd9a651296f" providerId="ADAL" clId="{CABFB492-D42B-4DD7-943B-968C604264FA}" dt="2024-08-18T23:03:05.311" v="390" actId="20577"/>
        <pc:sldMkLst>
          <pc:docMk/>
          <pc:sldMk cId="1817827870" sldId="256"/>
        </pc:sldMkLst>
        <pc:spChg chg="mod">
          <ac:chgData name="Samuel Adebayo (SAdebayo)" userId="b2148acf-58f9-4dce-98a3-9dd9a651296f" providerId="ADAL" clId="{CABFB492-D42B-4DD7-943B-968C604264FA}" dt="2024-08-18T23:03:05.311" v="390" actId="20577"/>
          <ac:spMkLst>
            <pc:docMk/>
            <pc:sldMk cId="1817827870" sldId="256"/>
            <ac:spMk id="2" creationId="{00000000-0000-0000-0000-000000000000}"/>
          </ac:spMkLst>
        </pc:spChg>
      </pc:sldChg>
      <pc:sldChg chg="modSp add mod ord">
        <pc:chgData name="Samuel Adebayo (SAdebayo)" userId="b2148acf-58f9-4dce-98a3-9dd9a651296f" providerId="ADAL" clId="{CABFB492-D42B-4DD7-943B-968C604264FA}" dt="2024-08-18T22:58:09.527" v="261"/>
        <pc:sldMkLst>
          <pc:docMk/>
          <pc:sldMk cId="0" sldId="257"/>
        </pc:sldMkLst>
        <pc:spChg chg="mod">
          <ac:chgData name="Samuel Adebayo (SAdebayo)" userId="b2148acf-58f9-4dce-98a3-9dd9a651296f" providerId="ADAL" clId="{CABFB492-D42B-4DD7-943B-968C604264FA}" dt="2024-08-18T21:34:12.676" v="111" actId="1076"/>
          <ac:spMkLst>
            <pc:docMk/>
            <pc:sldMk cId="0" sldId="257"/>
            <ac:spMk id="63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4:43.683" v="125" actId="1076"/>
        <pc:sldMkLst>
          <pc:docMk/>
          <pc:sldMk cId="0" sldId="258"/>
        </pc:sldMkLst>
        <pc:spChg chg="mod">
          <ac:chgData name="Samuel Adebayo (SAdebayo)" userId="b2148acf-58f9-4dce-98a3-9dd9a651296f" providerId="ADAL" clId="{CABFB492-D42B-4DD7-943B-968C604264FA}" dt="2024-08-18T21:34:18.756" v="112" actId="1076"/>
          <ac:spMkLst>
            <pc:docMk/>
            <pc:sldMk cId="0" sldId="258"/>
            <ac:spMk id="8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4:43.683" v="125" actId="1076"/>
          <ac:spMkLst>
            <pc:docMk/>
            <pc:sldMk cId="0" sldId="258"/>
            <ac:spMk id="81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5:13.241" v="132" actId="20577"/>
        <pc:sldMkLst>
          <pc:docMk/>
          <pc:sldMk cId="0" sldId="259"/>
        </pc:sldMkLst>
        <pc:spChg chg="mod">
          <ac:chgData name="Samuel Adebayo (SAdebayo)" userId="b2148acf-58f9-4dce-98a3-9dd9a651296f" providerId="ADAL" clId="{CABFB492-D42B-4DD7-943B-968C604264FA}" dt="2024-08-18T21:34:52.899" v="126" actId="1076"/>
          <ac:spMkLst>
            <pc:docMk/>
            <pc:sldMk cId="0" sldId="259"/>
            <ac:spMk id="9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5:13.241" v="132" actId="20577"/>
          <ac:spMkLst>
            <pc:docMk/>
            <pc:sldMk cId="0" sldId="259"/>
            <ac:spMk id="91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5:40.193" v="140"/>
        <pc:sldMkLst>
          <pc:docMk/>
          <pc:sldMk cId="0" sldId="260"/>
        </pc:sldMkLst>
        <pc:spChg chg="mod">
          <ac:chgData name="Samuel Adebayo (SAdebayo)" userId="b2148acf-58f9-4dce-98a3-9dd9a651296f" providerId="ADAL" clId="{CABFB492-D42B-4DD7-943B-968C604264FA}" dt="2024-08-18T21:35:22.593" v="133" actId="1076"/>
          <ac:spMkLst>
            <pc:docMk/>
            <pc:sldMk cId="0" sldId="260"/>
            <ac:spMk id="137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5:38.165" v="139" actId="1076"/>
          <ac:spMkLst>
            <pc:docMk/>
            <pc:sldMk cId="0" sldId="260"/>
            <ac:spMk id="138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5:56.631" v="144"/>
        <pc:sldMkLst>
          <pc:docMk/>
          <pc:sldMk cId="0" sldId="261"/>
        </pc:sldMkLst>
        <pc:spChg chg="mod">
          <ac:chgData name="Samuel Adebayo (SAdebayo)" userId="b2148acf-58f9-4dce-98a3-9dd9a651296f" providerId="ADAL" clId="{CABFB492-D42B-4DD7-943B-968C604264FA}" dt="2024-08-18T21:35:46.921" v="141" actId="1076"/>
          <ac:spMkLst>
            <pc:docMk/>
            <pc:sldMk cId="0" sldId="261"/>
            <ac:spMk id="145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5:52.448" v="143" actId="123"/>
          <ac:spMkLst>
            <pc:docMk/>
            <pc:sldMk cId="0" sldId="261"/>
            <ac:spMk id="146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7:44.051" v="169" actId="20577"/>
        <pc:sldMkLst>
          <pc:docMk/>
          <pc:sldMk cId="0" sldId="262"/>
        </pc:sldMkLst>
        <pc:spChg chg="mod">
          <ac:chgData name="Samuel Adebayo (SAdebayo)" userId="b2148acf-58f9-4dce-98a3-9dd9a651296f" providerId="ADAL" clId="{CABFB492-D42B-4DD7-943B-968C604264FA}" dt="2024-08-18T21:36:18.394" v="149" actId="1076"/>
          <ac:spMkLst>
            <pc:docMk/>
            <pc:sldMk cId="0" sldId="262"/>
            <ac:spMk id="156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7:42.492" v="168" actId="20577"/>
          <ac:spMkLst>
            <pc:docMk/>
            <pc:sldMk cId="0" sldId="262"/>
            <ac:spMk id="157" creationId="{00000000-0000-0000-0000-000000000000}"/>
          </ac:spMkLst>
        </pc:spChg>
        <pc:picChg chg="mod">
          <ac:chgData name="Samuel Adebayo (SAdebayo)" userId="b2148acf-58f9-4dce-98a3-9dd9a651296f" providerId="ADAL" clId="{CABFB492-D42B-4DD7-943B-968C604264FA}" dt="2024-08-18T21:36:51.061" v="153" actId="1076"/>
          <ac:picMkLst>
            <pc:docMk/>
            <pc:sldMk cId="0" sldId="262"/>
            <ac:picMk id="158" creationId="{00000000-0000-0000-0000-000000000000}"/>
          </ac:picMkLst>
        </pc:picChg>
        <pc:picChg chg="mod">
          <ac:chgData name="Samuel Adebayo (SAdebayo)" userId="b2148acf-58f9-4dce-98a3-9dd9a651296f" providerId="ADAL" clId="{CABFB492-D42B-4DD7-943B-968C604264FA}" dt="2024-08-18T21:37:01.654" v="154" actId="1076"/>
          <ac:picMkLst>
            <pc:docMk/>
            <pc:sldMk cId="0" sldId="262"/>
            <ac:picMk id="159" creationId="{00000000-0000-0000-0000-000000000000}"/>
          </ac:picMkLst>
        </pc:picChg>
        <pc:picChg chg="mod">
          <ac:chgData name="Samuel Adebayo (SAdebayo)" userId="b2148acf-58f9-4dce-98a3-9dd9a651296f" providerId="ADAL" clId="{CABFB492-D42B-4DD7-943B-968C604264FA}" dt="2024-08-18T21:37:11.589" v="155" actId="1076"/>
          <ac:picMkLst>
            <pc:docMk/>
            <pc:sldMk cId="0" sldId="262"/>
            <ac:picMk id="160" creationId="{00000000-0000-0000-0000-000000000000}"/>
          </ac:picMkLst>
        </pc:picChg>
      </pc:sldChg>
      <pc:sldChg chg="modSp add mod">
        <pc:chgData name="Samuel Adebayo (SAdebayo)" userId="b2148acf-58f9-4dce-98a3-9dd9a651296f" providerId="ADAL" clId="{CABFB492-D42B-4DD7-943B-968C604264FA}" dt="2024-08-18T21:38:10.368" v="172" actId="1076"/>
        <pc:sldMkLst>
          <pc:docMk/>
          <pc:sldMk cId="0" sldId="263"/>
        </pc:sldMkLst>
        <pc:spChg chg="mod">
          <ac:chgData name="Samuel Adebayo (SAdebayo)" userId="b2148acf-58f9-4dce-98a3-9dd9a651296f" providerId="ADAL" clId="{CABFB492-D42B-4DD7-943B-968C604264FA}" dt="2024-08-18T21:37:58.990" v="170" actId="1076"/>
          <ac:spMkLst>
            <pc:docMk/>
            <pc:sldMk cId="0" sldId="263"/>
            <ac:spMk id="166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8:03.473" v="171" actId="1076"/>
          <ac:spMkLst>
            <pc:docMk/>
            <pc:sldMk cId="0" sldId="263"/>
            <ac:spMk id="167" creationId="{00000000-0000-0000-0000-000000000000}"/>
          </ac:spMkLst>
        </pc:spChg>
        <pc:picChg chg="mod">
          <ac:chgData name="Samuel Adebayo (SAdebayo)" userId="b2148acf-58f9-4dce-98a3-9dd9a651296f" providerId="ADAL" clId="{CABFB492-D42B-4DD7-943B-968C604264FA}" dt="2024-08-18T21:38:10.368" v="172" actId="1076"/>
          <ac:picMkLst>
            <pc:docMk/>
            <pc:sldMk cId="0" sldId="263"/>
            <ac:picMk id="170" creationId="{00000000-0000-0000-0000-000000000000}"/>
          </ac:picMkLst>
        </pc:picChg>
      </pc:sldChg>
      <pc:sldChg chg="modSp add mod">
        <pc:chgData name="Samuel Adebayo (SAdebayo)" userId="b2148acf-58f9-4dce-98a3-9dd9a651296f" providerId="ADAL" clId="{CABFB492-D42B-4DD7-943B-968C604264FA}" dt="2024-08-18T21:38:19.358" v="174" actId="1076"/>
        <pc:sldMkLst>
          <pc:docMk/>
          <pc:sldMk cId="0" sldId="264"/>
        </pc:sldMkLst>
        <pc:spChg chg="mod">
          <ac:chgData name="Samuel Adebayo (SAdebayo)" userId="b2148acf-58f9-4dce-98a3-9dd9a651296f" providerId="ADAL" clId="{CABFB492-D42B-4DD7-943B-968C604264FA}" dt="2024-08-18T21:38:15.786" v="173" actId="1076"/>
          <ac:spMkLst>
            <pc:docMk/>
            <pc:sldMk cId="0" sldId="264"/>
            <ac:spMk id="175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8:19.358" v="174" actId="1076"/>
          <ac:spMkLst>
            <pc:docMk/>
            <pc:sldMk cId="0" sldId="264"/>
            <ac:spMk id="17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30.562" v="175" actId="1076"/>
        <pc:sldMkLst>
          <pc:docMk/>
          <pc:sldMk cId="0" sldId="265"/>
        </pc:sldMkLst>
        <pc:spChg chg="mod">
          <ac:chgData name="Samuel Adebayo (SAdebayo)" userId="b2148acf-58f9-4dce-98a3-9dd9a651296f" providerId="ADAL" clId="{CABFB492-D42B-4DD7-943B-968C604264FA}" dt="2024-08-18T21:38:30.562" v="175" actId="1076"/>
          <ac:spMkLst>
            <pc:docMk/>
            <pc:sldMk cId="0" sldId="265"/>
            <ac:spMk id="182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37.162" v="177" actId="1076"/>
        <pc:sldMkLst>
          <pc:docMk/>
          <pc:sldMk cId="0" sldId="266"/>
        </pc:sldMkLst>
        <pc:spChg chg="mod">
          <ac:chgData name="Samuel Adebayo (SAdebayo)" userId="b2148acf-58f9-4dce-98a3-9dd9a651296f" providerId="ADAL" clId="{CABFB492-D42B-4DD7-943B-968C604264FA}" dt="2024-08-18T21:38:34.125" v="176" actId="1076"/>
          <ac:spMkLst>
            <pc:docMk/>
            <pc:sldMk cId="0" sldId="266"/>
            <ac:spMk id="19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8:37.162" v="177" actId="1076"/>
          <ac:spMkLst>
            <pc:docMk/>
            <pc:sldMk cId="0" sldId="266"/>
            <ac:spMk id="19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47.843" v="179" actId="1076"/>
        <pc:sldMkLst>
          <pc:docMk/>
          <pc:sldMk cId="0" sldId="267"/>
        </pc:sldMkLst>
        <pc:spChg chg="mod">
          <ac:chgData name="Samuel Adebayo (SAdebayo)" userId="b2148acf-58f9-4dce-98a3-9dd9a651296f" providerId="ADAL" clId="{CABFB492-D42B-4DD7-943B-968C604264FA}" dt="2024-08-18T21:38:41.884" v="178" actId="1076"/>
          <ac:spMkLst>
            <pc:docMk/>
            <pc:sldMk cId="0" sldId="267"/>
            <ac:spMk id="203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8:47.843" v="179" actId="1076"/>
          <ac:spMkLst>
            <pc:docMk/>
            <pc:sldMk cId="0" sldId="267"/>
            <ac:spMk id="20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52.187" v="180" actId="1076"/>
        <pc:sldMkLst>
          <pc:docMk/>
          <pc:sldMk cId="0" sldId="268"/>
        </pc:sldMkLst>
        <pc:spChg chg="mod">
          <ac:chgData name="Samuel Adebayo (SAdebayo)" userId="b2148acf-58f9-4dce-98a3-9dd9a651296f" providerId="ADAL" clId="{CABFB492-D42B-4DD7-943B-968C604264FA}" dt="2024-08-18T21:38:52.187" v="180" actId="1076"/>
          <ac:spMkLst>
            <pc:docMk/>
            <pc:sldMk cId="0" sldId="268"/>
            <ac:spMk id="21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56.605" v="181" actId="1076"/>
        <pc:sldMkLst>
          <pc:docMk/>
          <pc:sldMk cId="0" sldId="269"/>
        </pc:sldMkLst>
        <pc:spChg chg="mod">
          <ac:chgData name="Samuel Adebayo (SAdebayo)" userId="b2148acf-58f9-4dce-98a3-9dd9a651296f" providerId="ADAL" clId="{CABFB492-D42B-4DD7-943B-968C604264FA}" dt="2024-08-18T21:38:56.605" v="181" actId="1076"/>
          <ac:spMkLst>
            <pc:docMk/>
            <pc:sldMk cId="0" sldId="269"/>
            <ac:spMk id="22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02.596" v="182" actId="1076"/>
        <pc:sldMkLst>
          <pc:docMk/>
          <pc:sldMk cId="0" sldId="270"/>
        </pc:sldMkLst>
        <pc:spChg chg="mod">
          <ac:chgData name="Samuel Adebayo (SAdebayo)" userId="b2148acf-58f9-4dce-98a3-9dd9a651296f" providerId="ADAL" clId="{CABFB492-D42B-4DD7-943B-968C604264FA}" dt="2024-08-18T21:39:02.596" v="182" actId="1076"/>
          <ac:spMkLst>
            <pc:docMk/>
            <pc:sldMk cId="0" sldId="270"/>
            <ac:spMk id="23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06.894" v="183" actId="1076"/>
        <pc:sldMkLst>
          <pc:docMk/>
          <pc:sldMk cId="0" sldId="271"/>
        </pc:sldMkLst>
        <pc:spChg chg="mod">
          <ac:chgData name="Samuel Adebayo (SAdebayo)" userId="b2148acf-58f9-4dce-98a3-9dd9a651296f" providerId="ADAL" clId="{CABFB492-D42B-4DD7-943B-968C604264FA}" dt="2024-08-18T21:39:06.894" v="183" actId="1076"/>
          <ac:spMkLst>
            <pc:docMk/>
            <pc:sldMk cId="0" sldId="271"/>
            <ac:spMk id="244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366" v="8" actId="27636"/>
          <ac:spMkLst>
            <pc:docMk/>
            <pc:sldMk cId="0" sldId="271"/>
            <ac:spMk id="247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11.049" v="184" actId="1076"/>
        <pc:sldMkLst>
          <pc:docMk/>
          <pc:sldMk cId="0" sldId="272"/>
        </pc:sldMkLst>
        <pc:spChg chg="mod">
          <ac:chgData name="Samuel Adebayo (SAdebayo)" userId="b2148acf-58f9-4dce-98a3-9dd9a651296f" providerId="ADAL" clId="{CABFB492-D42B-4DD7-943B-968C604264FA}" dt="2024-08-18T21:39:11.049" v="184" actId="1076"/>
          <ac:spMkLst>
            <pc:docMk/>
            <pc:sldMk cId="0" sldId="272"/>
            <ac:spMk id="25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16.522" v="185" actId="1076"/>
        <pc:sldMkLst>
          <pc:docMk/>
          <pc:sldMk cId="0" sldId="273"/>
        </pc:sldMkLst>
        <pc:spChg chg="mod">
          <ac:chgData name="Samuel Adebayo (SAdebayo)" userId="b2148acf-58f9-4dce-98a3-9dd9a651296f" providerId="ADAL" clId="{CABFB492-D42B-4DD7-943B-968C604264FA}" dt="2024-08-18T21:39:16.522" v="185" actId="1076"/>
          <ac:spMkLst>
            <pc:docMk/>
            <pc:sldMk cId="0" sldId="273"/>
            <ac:spMk id="26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22.084" v="186" actId="1076"/>
        <pc:sldMkLst>
          <pc:docMk/>
          <pc:sldMk cId="0" sldId="274"/>
        </pc:sldMkLst>
        <pc:spChg chg="mod">
          <ac:chgData name="Samuel Adebayo (SAdebayo)" userId="b2148acf-58f9-4dce-98a3-9dd9a651296f" providerId="ADAL" clId="{CABFB492-D42B-4DD7-943B-968C604264FA}" dt="2024-08-18T21:39:22.084" v="186" actId="1076"/>
          <ac:spMkLst>
            <pc:docMk/>
            <pc:sldMk cId="0" sldId="274"/>
            <ac:spMk id="27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28.995" v="187" actId="1076"/>
        <pc:sldMkLst>
          <pc:docMk/>
          <pc:sldMk cId="0" sldId="275"/>
        </pc:sldMkLst>
        <pc:spChg chg="mod">
          <ac:chgData name="Samuel Adebayo (SAdebayo)" userId="b2148acf-58f9-4dce-98a3-9dd9a651296f" providerId="ADAL" clId="{CABFB492-D42B-4DD7-943B-968C604264FA}" dt="2024-08-18T21:39:28.995" v="187" actId="1076"/>
          <ac:spMkLst>
            <pc:docMk/>
            <pc:sldMk cId="0" sldId="275"/>
            <ac:spMk id="288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379" v="9" actId="27636"/>
          <ac:spMkLst>
            <pc:docMk/>
            <pc:sldMk cId="0" sldId="275"/>
            <ac:spMk id="291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34.903" v="188" actId="1076"/>
        <pc:sldMkLst>
          <pc:docMk/>
          <pc:sldMk cId="0" sldId="276"/>
        </pc:sldMkLst>
        <pc:spChg chg="mod">
          <ac:chgData name="Samuel Adebayo (SAdebayo)" userId="b2148acf-58f9-4dce-98a3-9dd9a651296f" providerId="ADAL" clId="{CABFB492-D42B-4DD7-943B-968C604264FA}" dt="2024-08-18T21:39:34.903" v="188" actId="1076"/>
          <ac:spMkLst>
            <pc:docMk/>
            <pc:sldMk cId="0" sldId="276"/>
            <ac:spMk id="30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388" v="10" actId="27636"/>
          <ac:spMkLst>
            <pc:docMk/>
            <pc:sldMk cId="0" sldId="276"/>
            <ac:spMk id="30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39.660" v="189" actId="1076"/>
        <pc:sldMkLst>
          <pc:docMk/>
          <pc:sldMk cId="0" sldId="277"/>
        </pc:sldMkLst>
        <pc:spChg chg="mod">
          <ac:chgData name="Samuel Adebayo (SAdebayo)" userId="b2148acf-58f9-4dce-98a3-9dd9a651296f" providerId="ADAL" clId="{CABFB492-D42B-4DD7-943B-968C604264FA}" dt="2024-08-18T21:39:39.660" v="189" actId="1076"/>
          <ac:spMkLst>
            <pc:docMk/>
            <pc:sldMk cId="0" sldId="277"/>
            <ac:spMk id="31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4:01.113" v="58" actId="27636"/>
          <ac:spMkLst>
            <pc:docMk/>
            <pc:sldMk cId="0" sldId="277"/>
            <ac:spMk id="31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45.741" v="190" actId="1076"/>
        <pc:sldMkLst>
          <pc:docMk/>
          <pc:sldMk cId="0" sldId="278"/>
        </pc:sldMkLst>
        <pc:spChg chg="mod">
          <ac:chgData name="Samuel Adebayo (SAdebayo)" userId="b2148acf-58f9-4dce-98a3-9dd9a651296f" providerId="ADAL" clId="{CABFB492-D42B-4DD7-943B-968C604264FA}" dt="2024-08-18T21:39:45.741" v="190" actId="1076"/>
          <ac:spMkLst>
            <pc:docMk/>
            <pc:sldMk cId="0" sldId="278"/>
            <ac:spMk id="325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412" v="12" actId="27636"/>
          <ac:spMkLst>
            <pc:docMk/>
            <pc:sldMk cId="0" sldId="278"/>
            <ac:spMk id="329" creationId="{00000000-0000-0000-0000-000000000000}"/>
          </ac:spMkLst>
        </pc:spChg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79"/>
        </pc:sldMkLst>
      </pc:sldChg>
      <pc:sldChg chg="modSp add mod">
        <pc:chgData name="Samuel Adebayo (SAdebayo)" userId="b2148acf-58f9-4dce-98a3-9dd9a651296f" providerId="ADAL" clId="{CABFB492-D42B-4DD7-943B-968C604264FA}" dt="2024-08-18T21:40:22.718" v="192" actId="20577"/>
        <pc:sldMkLst>
          <pc:docMk/>
          <pc:sldMk cId="0" sldId="280"/>
        </pc:sldMkLst>
        <pc:spChg chg="mod">
          <ac:chgData name="Samuel Adebayo (SAdebayo)" userId="b2148acf-58f9-4dce-98a3-9dd9a651296f" providerId="ADAL" clId="{CABFB492-D42B-4DD7-943B-968C604264FA}" dt="2024-08-18T21:40:22.718" v="192" actId="20577"/>
          <ac:spMkLst>
            <pc:docMk/>
            <pc:sldMk cId="0" sldId="280"/>
            <ac:spMk id="34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2:04.846" v="197" actId="1076"/>
        <pc:sldMkLst>
          <pc:docMk/>
          <pc:sldMk cId="0" sldId="281"/>
        </pc:sldMkLst>
        <pc:spChg chg="mod">
          <ac:chgData name="Samuel Adebayo (SAdebayo)" userId="b2148acf-58f9-4dce-98a3-9dd9a651296f" providerId="ADAL" clId="{CABFB492-D42B-4DD7-943B-968C604264FA}" dt="2024-08-18T21:52:02.594" v="196" actId="1076"/>
          <ac:spMkLst>
            <pc:docMk/>
            <pc:sldMk cId="0" sldId="281"/>
            <ac:spMk id="35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2:04.846" v="197" actId="1076"/>
          <ac:spMkLst>
            <pc:docMk/>
            <pc:sldMk cId="0" sldId="281"/>
            <ac:spMk id="353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1:57.739" v="195" actId="404"/>
          <ac:spMkLst>
            <pc:docMk/>
            <pc:sldMk cId="0" sldId="281"/>
            <ac:spMk id="377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2:41.225" v="201" actId="404"/>
        <pc:sldMkLst>
          <pc:docMk/>
          <pc:sldMk cId="0" sldId="282"/>
        </pc:sldMkLst>
        <pc:spChg chg="mod">
          <ac:chgData name="Samuel Adebayo (SAdebayo)" userId="b2148acf-58f9-4dce-98a3-9dd9a651296f" providerId="ADAL" clId="{CABFB492-D42B-4DD7-943B-968C604264FA}" dt="2024-08-18T21:52:34.557" v="198" actId="1076"/>
          <ac:spMkLst>
            <pc:docMk/>
            <pc:sldMk cId="0" sldId="282"/>
            <ac:spMk id="431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2:41.225" v="201" actId="404"/>
          <ac:spMkLst>
            <pc:docMk/>
            <pc:sldMk cId="0" sldId="282"/>
            <ac:spMk id="455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53:15.605" v="205"/>
        <pc:sldMkLst>
          <pc:docMk/>
          <pc:sldMk cId="0" sldId="283"/>
        </pc:sldMkLst>
        <pc:spChg chg="mod">
          <ac:chgData name="Samuel Adebayo (SAdebayo)" userId="b2148acf-58f9-4dce-98a3-9dd9a651296f" providerId="ADAL" clId="{CABFB492-D42B-4DD7-943B-968C604264FA}" dt="2024-08-18T21:53:05.961" v="202" actId="1076"/>
          <ac:spMkLst>
            <pc:docMk/>
            <pc:sldMk cId="0" sldId="283"/>
            <ac:spMk id="51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3:11.844" v="204" actId="123"/>
          <ac:spMkLst>
            <pc:docMk/>
            <pc:sldMk cId="0" sldId="283"/>
            <ac:spMk id="511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3:38.099" v="209" actId="404"/>
        <pc:sldMkLst>
          <pc:docMk/>
          <pc:sldMk cId="0" sldId="284"/>
        </pc:sldMkLst>
        <pc:spChg chg="mod">
          <ac:chgData name="Samuel Adebayo (SAdebayo)" userId="b2148acf-58f9-4dce-98a3-9dd9a651296f" providerId="ADAL" clId="{CABFB492-D42B-4DD7-943B-968C604264FA}" dt="2024-08-18T21:53:33.700" v="206" actId="1076"/>
          <ac:spMkLst>
            <pc:docMk/>
            <pc:sldMk cId="0" sldId="284"/>
            <ac:spMk id="519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3:38.099" v="209" actId="404"/>
          <ac:spMkLst>
            <pc:docMk/>
            <pc:sldMk cId="0" sldId="284"/>
            <ac:spMk id="54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3:50.739" v="212" actId="123"/>
        <pc:sldMkLst>
          <pc:docMk/>
          <pc:sldMk cId="0" sldId="285"/>
        </pc:sldMkLst>
        <pc:spChg chg="mod">
          <ac:chgData name="Samuel Adebayo (SAdebayo)" userId="b2148acf-58f9-4dce-98a3-9dd9a651296f" providerId="ADAL" clId="{CABFB492-D42B-4DD7-943B-968C604264FA}" dt="2024-08-18T21:53:45.337" v="210" actId="1076"/>
          <ac:spMkLst>
            <pc:docMk/>
            <pc:sldMk cId="0" sldId="285"/>
            <ac:spMk id="597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3:50.739" v="212" actId="123"/>
          <ac:spMkLst>
            <pc:docMk/>
            <pc:sldMk cId="0" sldId="285"/>
            <ac:spMk id="598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4:01.519" v="216" actId="404"/>
        <pc:sldMkLst>
          <pc:docMk/>
          <pc:sldMk cId="0" sldId="286"/>
        </pc:sldMkLst>
        <pc:spChg chg="mod">
          <ac:chgData name="Samuel Adebayo (SAdebayo)" userId="b2148acf-58f9-4dce-98a3-9dd9a651296f" providerId="ADAL" clId="{CABFB492-D42B-4DD7-943B-968C604264FA}" dt="2024-08-18T21:53:56.181" v="213" actId="1076"/>
          <ac:spMkLst>
            <pc:docMk/>
            <pc:sldMk cId="0" sldId="286"/>
            <ac:spMk id="641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4:01.519" v="216" actId="404"/>
          <ac:spMkLst>
            <pc:docMk/>
            <pc:sldMk cId="0" sldId="286"/>
            <ac:spMk id="66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6:49.607" v="221" actId="1076"/>
        <pc:sldMkLst>
          <pc:docMk/>
          <pc:sldMk cId="0" sldId="287"/>
        </pc:sldMkLst>
        <pc:spChg chg="mod">
          <ac:chgData name="Samuel Adebayo (SAdebayo)" userId="b2148acf-58f9-4dce-98a3-9dd9a651296f" providerId="ADAL" clId="{CABFB492-D42B-4DD7-943B-968C604264FA}" dt="2024-08-18T21:56:40.722" v="217" actId="1076"/>
          <ac:spMkLst>
            <pc:docMk/>
            <pc:sldMk cId="0" sldId="287"/>
            <ac:spMk id="719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6:45.707" v="220" actId="27636"/>
          <ac:spMkLst>
            <pc:docMk/>
            <pc:sldMk cId="0" sldId="287"/>
            <ac:spMk id="720" creationId="{00000000-0000-0000-0000-000000000000}"/>
          </ac:spMkLst>
        </pc:spChg>
        <pc:picChg chg="mod">
          <ac:chgData name="Samuel Adebayo (SAdebayo)" userId="b2148acf-58f9-4dce-98a3-9dd9a651296f" providerId="ADAL" clId="{CABFB492-D42B-4DD7-943B-968C604264FA}" dt="2024-08-18T21:56:49.607" v="221" actId="1076"/>
          <ac:picMkLst>
            <pc:docMk/>
            <pc:sldMk cId="0" sldId="287"/>
            <ac:picMk id="721" creationId="{00000000-0000-0000-0000-000000000000}"/>
          </ac:picMkLst>
        </pc:picChg>
      </pc:sldChg>
      <pc:sldChg chg="modSp add mod">
        <pc:chgData name="Samuel Adebayo (SAdebayo)" userId="b2148acf-58f9-4dce-98a3-9dd9a651296f" providerId="ADAL" clId="{CABFB492-D42B-4DD7-943B-968C604264FA}" dt="2024-08-18T21:57:01.937" v="227" actId="403"/>
        <pc:sldMkLst>
          <pc:docMk/>
          <pc:sldMk cId="0" sldId="288"/>
        </pc:sldMkLst>
        <pc:spChg chg="mod">
          <ac:chgData name="Samuel Adebayo (SAdebayo)" userId="b2148acf-58f9-4dce-98a3-9dd9a651296f" providerId="ADAL" clId="{CABFB492-D42B-4DD7-943B-968C604264FA}" dt="2024-08-18T21:56:56.446" v="222" actId="1076"/>
          <ac:spMkLst>
            <pc:docMk/>
            <pc:sldMk cId="0" sldId="288"/>
            <ac:spMk id="739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01.937" v="227" actId="403"/>
          <ac:spMkLst>
            <pc:docMk/>
            <pc:sldMk cId="0" sldId="288"/>
            <ac:spMk id="76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10.999" v="229" actId="1076"/>
        <pc:sldMkLst>
          <pc:docMk/>
          <pc:sldMk cId="0" sldId="289"/>
        </pc:sldMkLst>
        <pc:spChg chg="mod">
          <ac:chgData name="Samuel Adebayo (SAdebayo)" userId="b2148acf-58f9-4dce-98a3-9dd9a651296f" providerId="ADAL" clId="{CABFB492-D42B-4DD7-943B-968C604264FA}" dt="2024-08-18T21:57:07.326" v="228" actId="1076"/>
          <ac:spMkLst>
            <pc:docMk/>
            <pc:sldMk cId="0" sldId="289"/>
            <ac:spMk id="817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10.999" v="229" actId="1076"/>
          <ac:spMkLst>
            <pc:docMk/>
            <pc:sldMk cId="0" sldId="289"/>
            <ac:spMk id="818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19.263" v="230" actId="1076"/>
        <pc:sldMkLst>
          <pc:docMk/>
          <pc:sldMk cId="0" sldId="290"/>
        </pc:sldMkLst>
        <pc:spChg chg="mod">
          <ac:chgData name="Samuel Adebayo (SAdebayo)" userId="b2148acf-58f9-4dce-98a3-9dd9a651296f" providerId="ADAL" clId="{CABFB492-D42B-4DD7-943B-968C604264FA}" dt="2024-08-18T21:57:19.263" v="230" actId="1076"/>
          <ac:spMkLst>
            <pc:docMk/>
            <pc:sldMk cId="0" sldId="290"/>
            <ac:spMk id="839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534" v="18" actId="27636"/>
          <ac:spMkLst>
            <pc:docMk/>
            <pc:sldMk cId="0" sldId="290"/>
            <ac:spMk id="88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38.722" v="232" actId="1076"/>
        <pc:sldMkLst>
          <pc:docMk/>
          <pc:sldMk cId="0" sldId="291"/>
        </pc:sldMkLst>
        <pc:spChg chg="mod">
          <ac:chgData name="Samuel Adebayo (SAdebayo)" userId="b2148acf-58f9-4dce-98a3-9dd9a651296f" providerId="ADAL" clId="{CABFB492-D42B-4DD7-943B-968C604264FA}" dt="2024-08-18T21:57:27.389" v="231" actId="1076"/>
          <ac:spMkLst>
            <pc:docMk/>
            <pc:sldMk cId="0" sldId="291"/>
            <ac:spMk id="891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38.722" v="232" actId="1076"/>
          <ac:spMkLst>
            <pc:docMk/>
            <pc:sldMk cId="0" sldId="291"/>
            <ac:spMk id="892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47.426" v="234" actId="1076"/>
        <pc:sldMkLst>
          <pc:docMk/>
          <pc:sldMk cId="0" sldId="292"/>
        </pc:sldMkLst>
        <pc:spChg chg="mod">
          <ac:chgData name="Samuel Adebayo (SAdebayo)" userId="b2148acf-58f9-4dce-98a3-9dd9a651296f" providerId="ADAL" clId="{CABFB492-D42B-4DD7-943B-968C604264FA}" dt="2024-08-18T21:57:44.568" v="233" actId="1076"/>
          <ac:spMkLst>
            <pc:docMk/>
            <pc:sldMk cId="0" sldId="292"/>
            <ac:spMk id="918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47.426" v="234" actId="1076"/>
          <ac:spMkLst>
            <pc:docMk/>
            <pc:sldMk cId="0" sldId="292"/>
            <ac:spMk id="919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55.305" v="236" actId="1076"/>
        <pc:sldMkLst>
          <pc:docMk/>
          <pc:sldMk cId="0" sldId="293"/>
        </pc:sldMkLst>
        <pc:spChg chg="mod">
          <ac:chgData name="Samuel Adebayo (SAdebayo)" userId="b2148acf-58f9-4dce-98a3-9dd9a651296f" providerId="ADAL" clId="{CABFB492-D42B-4DD7-943B-968C604264FA}" dt="2024-08-18T21:57:53.271" v="235" actId="1076"/>
          <ac:spMkLst>
            <pc:docMk/>
            <pc:sldMk cId="0" sldId="293"/>
            <ac:spMk id="944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55.305" v="236" actId="1076"/>
          <ac:spMkLst>
            <pc:docMk/>
            <pc:sldMk cId="0" sldId="293"/>
            <ac:spMk id="94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8:01.176" v="237" actId="1076"/>
        <pc:sldMkLst>
          <pc:docMk/>
          <pc:sldMk cId="0" sldId="294"/>
        </pc:sldMkLst>
        <pc:spChg chg="mod">
          <ac:chgData name="Samuel Adebayo (SAdebayo)" userId="b2148acf-58f9-4dce-98a3-9dd9a651296f" providerId="ADAL" clId="{CABFB492-D42B-4DD7-943B-968C604264FA}" dt="2024-08-18T21:58:01.176" v="237" actId="1076"/>
          <ac:spMkLst>
            <pc:docMk/>
            <pc:sldMk cId="0" sldId="294"/>
            <ac:spMk id="97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4:01.156" v="63" actId="27636"/>
          <ac:spMkLst>
            <pc:docMk/>
            <pc:sldMk cId="0" sldId="294"/>
            <ac:spMk id="97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8:05.541" v="238" actId="1076"/>
        <pc:sldMkLst>
          <pc:docMk/>
          <pc:sldMk cId="0" sldId="295"/>
        </pc:sldMkLst>
        <pc:spChg chg="mod">
          <ac:chgData name="Samuel Adebayo (SAdebayo)" userId="b2148acf-58f9-4dce-98a3-9dd9a651296f" providerId="ADAL" clId="{CABFB492-D42B-4DD7-943B-968C604264FA}" dt="2024-08-18T21:58:05.541" v="238" actId="1076"/>
          <ac:spMkLst>
            <pc:docMk/>
            <pc:sldMk cId="0" sldId="295"/>
            <ac:spMk id="100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4:01.166" v="64" actId="27636"/>
          <ac:spMkLst>
            <pc:docMk/>
            <pc:sldMk cId="0" sldId="295"/>
            <ac:spMk id="1003" creationId="{00000000-0000-0000-0000-000000000000}"/>
          </ac:spMkLst>
        </pc:spChg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96"/>
        </pc:sldMkLst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97"/>
        </pc:sldMkLst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98"/>
        </pc:sldMkLst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99"/>
        </pc:sldMkLst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300"/>
        </pc:sldMkLst>
      </pc:sldChg>
      <pc:sldChg chg="modSp add mod">
        <pc:chgData name="Samuel Adebayo (SAdebayo)" userId="b2148acf-58f9-4dce-98a3-9dd9a651296f" providerId="ADAL" clId="{CABFB492-D42B-4DD7-943B-968C604264FA}" dt="2024-08-18T21:58:46.835" v="239" actId="1076"/>
        <pc:sldMkLst>
          <pc:docMk/>
          <pc:sldMk cId="0" sldId="301"/>
        </pc:sldMkLst>
        <pc:spChg chg="mod">
          <ac:chgData name="Samuel Adebayo (SAdebayo)" userId="b2148acf-58f9-4dce-98a3-9dd9a651296f" providerId="ADAL" clId="{CABFB492-D42B-4DD7-943B-968C604264FA}" dt="2024-08-18T21:58:46.835" v="239" actId="1076"/>
          <ac:spMkLst>
            <pc:docMk/>
            <pc:sldMk cId="0" sldId="301"/>
            <ac:spMk id="1168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9:31.487" v="251" actId="27636"/>
        <pc:sldMkLst>
          <pc:docMk/>
          <pc:sldMk cId="0" sldId="303"/>
        </pc:sldMkLst>
        <pc:spChg chg="mod">
          <ac:chgData name="Samuel Adebayo (SAdebayo)" userId="b2148acf-58f9-4dce-98a3-9dd9a651296f" providerId="ADAL" clId="{CABFB492-D42B-4DD7-943B-968C604264FA}" dt="2024-08-18T21:59:22.941" v="246" actId="1076"/>
          <ac:spMkLst>
            <pc:docMk/>
            <pc:sldMk cId="0" sldId="303"/>
            <ac:spMk id="1186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31.487" v="251" actId="27636"/>
          <ac:spMkLst>
            <pc:docMk/>
            <pc:sldMk cId="0" sldId="303"/>
            <ac:spMk id="1187" creationId="{00000000-0000-0000-0000-000000000000}"/>
          </ac:spMkLst>
        </pc:spChg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904804724" sldId="303"/>
        </pc:sldMkLst>
      </pc:sldChg>
      <pc:sldChg chg="modSp add mod">
        <pc:chgData name="Samuel Adebayo (SAdebayo)" userId="b2148acf-58f9-4dce-98a3-9dd9a651296f" providerId="ADAL" clId="{CABFB492-D42B-4DD7-943B-968C604264FA}" dt="2024-08-18T21:59:54.579" v="255" actId="1076"/>
        <pc:sldMkLst>
          <pc:docMk/>
          <pc:sldMk cId="0" sldId="304"/>
        </pc:sldMkLst>
        <pc:spChg chg="mod">
          <ac:chgData name="Samuel Adebayo (SAdebayo)" userId="b2148acf-58f9-4dce-98a3-9dd9a651296f" providerId="ADAL" clId="{CABFB492-D42B-4DD7-943B-968C604264FA}" dt="2024-08-18T21:59:37.904" v="252" actId="1076"/>
          <ac:spMkLst>
            <pc:docMk/>
            <pc:sldMk cId="0" sldId="304"/>
            <ac:spMk id="119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41.201" v="253" actId="1076"/>
          <ac:spMkLst>
            <pc:docMk/>
            <pc:sldMk cId="0" sldId="304"/>
            <ac:spMk id="1193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49.063" v="254" actId="1076"/>
          <ac:spMkLst>
            <pc:docMk/>
            <pc:sldMk cId="0" sldId="304"/>
            <ac:spMk id="1194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54.579" v="255" actId="1076"/>
          <ac:spMkLst>
            <pc:docMk/>
            <pc:sldMk cId="0" sldId="304"/>
            <ac:spMk id="1195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49.063" v="254" actId="1076"/>
          <ac:spMkLst>
            <pc:docMk/>
            <pc:sldMk cId="0" sldId="304"/>
            <ac:spMk id="1196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54.579" v="255" actId="1076"/>
          <ac:spMkLst>
            <pc:docMk/>
            <pc:sldMk cId="0" sldId="304"/>
            <ac:spMk id="1197" creationId="{00000000-0000-0000-0000-000000000000}"/>
          </ac:spMkLst>
        </pc:spChg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1991183082" sldId="304"/>
        </pc:sldMkLst>
      </pc:sldChg>
      <pc:sldChg chg="modSp add mod">
        <pc:chgData name="Samuel Adebayo (SAdebayo)" userId="b2148acf-58f9-4dce-98a3-9dd9a651296f" providerId="ADAL" clId="{CABFB492-D42B-4DD7-943B-968C604264FA}" dt="2024-08-18T22:00:09.176" v="259" actId="123"/>
        <pc:sldMkLst>
          <pc:docMk/>
          <pc:sldMk cId="0" sldId="305"/>
        </pc:sldMkLst>
        <pc:spChg chg="mod">
          <ac:chgData name="Samuel Adebayo (SAdebayo)" userId="b2148acf-58f9-4dce-98a3-9dd9a651296f" providerId="ADAL" clId="{CABFB492-D42B-4DD7-943B-968C604264FA}" dt="2024-08-18T22:00:02.785" v="256" actId="1076"/>
          <ac:spMkLst>
            <pc:docMk/>
            <pc:sldMk cId="0" sldId="305"/>
            <ac:spMk id="120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2:00:09.176" v="259" actId="123"/>
          <ac:spMkLst>
            <pc:docMk/>
            <pc:sldMk cId="0" sldId="305"/>
            <ac:spMk id="1203" creationId="{00000000-0000-0000-0000-000000000000}"/>
          </ac:spMkLst>
        </pc:spChg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4210255408" sldId="305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663349664" sldId="306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1952803899" sldId="307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030212846" sldId="308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2231860915" sldId="309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509745693" sldId="310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878312011" sldId="311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555281001" sldId="312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328406327" sldId="313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748049794" sldId="314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2518112875" sldId="316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141963535" sldId="317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1157731190" sldId="318"/>
        </pc:sldMkLst>
      </pc:sldChg>
      <pc:sldChg chg="modSp new mod">
        <pc:chgData name="Samuel Adebayo (SAdebayo)" userId="b2148acf-58f9-4dce-98a3-9dd9a651296f" providerId="ADAL" clId="{CABFB492-D42B-4DD7-943B-968C604264FA}" dt="2024-08-18T23:00:51.361" v="343" actId="20577"/>
        <pc:sldMkLst>
          <pc:docMk/>
          <pc:sldMk cId="654568366" sldId="320"/>
        </pc:sldMkLst>
        <pc:spChg chg="mod">
          <ac:chgData name="Samuel Adebayo (SAdebayo)" userId="b2148acf-58f9-4dce-98a3-9dd9a651296f" providerId="ADAL" clId="{CABFB492-D42B-4DD7-943B-968C604264FA}" dt="2024-08-18T23:00:29.053" v="282" actId="20577"/>
          <ac:spMkLst>
            <pc:docMk/>
            <pc:sldMk cId="654568366" sldId="320"/>
            <ac:spMk id="2" creationId="{607050B3-65E6-620A-C31B-FDDFDCBF5831}"/>
          </ac:spMkLst>
        </pc:spChg>
        <pc:spChg chg="mod">
          <ac:chgData name="Samuel Adebayo (SAdebayo)" userId="b2148acf-58f9-4dce-98a3-9dd9a651296f" providerId="ADAL" clId="{CABFB492-D42B-4DD7-943B-968C604264FA}" dt="2024-08-18T23:00:51.361" v="343" actId="20577"/>
          <ac:spMkLst>
            <pc:docMk/>
            <pc:sldMk cId="654568366" sldId="320"/>
            <ac:spMk id="3" creationId="{2322BB6E-296A-CD51-FB7C-323DB3091514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59:15.263" v="245" actId="27636"/>
        <pc:sldMkLst>
          <pc:docMk/>
          <pc:sldMk cId="0" sldId="321"/>
        </pc:sldMkLst>
        <pc:spChg chg="mod">
          <ac:chgData name="Samuel Adebayo (SAdebayo)" userId="b2148acf-58f9-4dce-98a3-9dd9a651296f" providerId="ADAL" clId="{CABFB492-D42B-4DD7-943B-968C604264FA}" dt="2024-08-18T21:58:56.614" v="240" actId="1076"/>
          <ac:spMkLst>
            <pc:docMk/>
            <pc:sldMk cId="0" sldId="321"/>
            <ac:spMk id="118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15.263" v="245" actId="27636"/>
          <ac:spMkLst>
            <pc:docMk/>
            <pc:sldMk cId="0" sldId="321"/>
            <ac:spMk id="1181" creationId="{00000000-0000-0000-0000-000000000000}"/>
          </ac:spMkLst>
        </pc:spChg>
      </pc:sldChg>
      <pc:sldMasterChg chg="modSldLayout">
        <pc:chgData name="Samuel Adebayo (SAdebayo)" userId="b2148acf-58f9-4dce-98a3-9dd9a651296f" providerId="ADAL" clId="{CABFB492-D42B-4DD7-943B-968C604264FA}" dt="2024-08-18T21:34:05.486" v="67"/>
        <pc:sldMasterMkLst>
          <pc:docMk/>
          <pc:sldMasterMk cId="1844777836" sldId="2147483648"/>
        </pc:sldMasterMkLst>
        <pc:sldLayoutChg chg="addSp delSp modSp mod">
          <pc:chgData name="Samuel Adebayo (SAdebayo)" userId="b2148acf-58f9-4dce-98a3-9dd9a651296f" providerId="ADAL" clId="{CABFB492-D42B-4DD7-943B-968C604264FA}" dt="2024-08-18T21:34:05.486" v="67"/>
          <pc:sldLayoutMkLst>
            <pc:docMk/>
            <pc:sldMasterMk cId="1844777836" sldId="2147483648"/>
            <pc:sldLayoutMk cId="3530817852" sldId="2147483660"/>
          </pc:sldLayoutMkLst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2" creationId="{C6138B9A-1619-11FC-2497-AC8AED454713}"/>
            </ac:spMkLst>
          </pc:spChg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3" creationId="{47DAC411-4D70-59A4-8A1D-70A0F9453CF3}"/>
            </ac:spMkLst>
          </pc:spChg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4" creationId="{186225D5-E78E-3A3A-1A42-C70A707FD5FB}"/>
            </ac:spMkLst>
          </pc:spChg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5" creationId="{5B882B0E-26F3-26EB-2C9F-E38BB94037E2}"/>
            </ac:spMkLst>
          </pc:spChg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7" creationId="{02973708-10C5-0617-C9AE-E296EB91CD94}"/>
            </ac:spMkLst>
          </pc:spChg>
          <pc:spChg chg="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9" creationId="{BF9B3402-F197-671F-549B-AFE8A86A1D13}"/>
            </ac:spMkLst>
          </pc:spChg>
          <pc:spChg chg="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10" creationId="{470241A1-607B-F039-54CB-7593AFC3E329}"/>
            </ac:spMkLst>
          </pc:spChg>
          <pc:spChg chg="add del">
            <ac:chgData name="Samuel Adebayo (SAdebayo)" userId="b2148acf-58f9-4dce-98a3-9dd9a651296f" providerId="ADAL" clId="{CABFB492-D42B-4DD7-943B-968C604264FA}" dt="2024-08-18T21:34:04.542" v="66" actId="478"/>
            <ac:spMkLst>
              <pc:docMk/>
              <pc:sldMasterMk cId="1844777836" sldId="2147483648"/>
              <pc:sldLayoutMk cId="3530817852" sldId="2147483660"/>
              <ac:spMk id="22" creationId="{00000000-0000-0000-0000-000000000000}"/>
            </ac:spMkLst>
          </pc:spChg>
          <pc:spChg chg="add del">
            <ac:chgData name="Samuel Adebayo (SAdebayo)" userId="b2148acf-58f9-4dce-98a3-9dd9a651296f" providerId="ADAL" clId="{CABFB492-D42B-4DD7-943B-968C604264FA}" dt="2024-08-18T21:34:04.542" v="66" actId="478"/>
            <ac:spMkLst>
              <pc:docMk/>
              <pc:sldMasterMk cId="1844777836" sldId="2147483648"/>
              <pc:sldLayoutMk cId="3530817852" sldId="2147483660"/>
              <ac:spMk id="23" creationId="{00000000-0000-0000-0000-000000000000}"/>
            </ac:spMkLst>
          </pc:spChg>
          <pc:spChg chg="add del">
            <ac:chgData name="Samuel Adebayo (SAdebayo)" userId="b2148acf-58f9-4dce-98a3-9dd9a651296f" providerId="ADAL" clId="{CABFB492-D42B-4DD7-943B-968C604264FA}" dt="2024-08-18T21:34:04.542" v="66" actId="478"/>
            <ac:spMkLst>
              <pc:docMk/>
              <pc:sldMasterMk cId="1844777836" sldId="2147483648"/>
              <pc:sldLayoutMk cId="3530817852" sldId="2147483660"/>
              <ac:spMk id="24" creationId="{00000000-0000-0000-0000-000000000000}"/>
            </ac:spMkLst>
          </pc:spChg>
          <pc:spChg chg="add del">
            <ac:chgData name="Samuel Adebayo (SAdebayo)" userId="b2148acf-58f9-4dce-98a3-9dd9a651296f" providerId="ADAL" clId="{CABFB492-D42B-4DD7-943B-968C604264FA}" dt="2024-08-18T21:34:04.542" v="66" actId="478"/>
            <ac:spMkLst>
              <pc:docMk/>
              <pc:sldMasterMk cId="1844777836" sldId="2147483648"/>
              <pc:sldLayoutMk cId="3530817852" sldId="2147483660"/>
              <ac:spMk id="25" creationId="{00000000-0000-0000-0000-000000000000}"/>
            </ac:spMkLst>
          </pc:spChg>
          <pc:grpChg chg="add mod">
            <ac:chgData name="Samuel Adebayo (SAdebayo)" userId="b2148acf-58f9-4dce-98a3-9dd9a651296f" providerId="ADAL" clId="{CABFB492-D42B-4DD7-943B-968C604264FA}" dt="2024-08-18T21:34:05.486" v="67"/>
            <ac:grpSpMkLst>
              <pc:docMk/>
              <pc:sldMasterMk cId="1844777836" sldId="2147483648"/>
              <pc:sldLayoutMk cId="3530817852" sldId="2147483660"/>
              <ac:grpSpMk id="8" creationId="{BC055629-45E3-AA65-9CC6-844C6508F31F}"/>
            </ac:grpSpMkLst>
          </pc:grpChg>
          <pc:grpChg chg="add del">
            <ac:chgData name="Samuel Adebayo (SAdebayo)" userId="b2148acf-58f9-4dce-98a3-9dd9a651296f" providerId="ADAL" clId="{CABFB492-D42B-4DD7-943B-968C604264FA}" dt="2024-08-18T21:34:04.542" v="66" actId="478"/>
            <ac:grpSpMkLst>
              <pc:docMk/>
              <pc:sldMasterMk cId="1844777836" sldId="2147483648"/>
              <pc:sldLayoutMk cId="3530817852" sldId="2147483660"/>
              <ac:grpSpMk id="26" creationId="{00000000-0000-0000-0000-000000000000}"/>
            </ac:grpSpMkLst>
          </pc:grpChg>
          <pc:picChg chg="add mod">
            <ac:chgData name="Samuel Adebayo (SAdebayo)" userId="b2148acf-58f9-4dce-98a3-9dd9a651296f" providerId="ADAL" clId="{CABFB492-D42B-4DD7-943B-968C604264FA}" dt="2024-08-18T21:34:05.486" v="67"/>
            <ac:picMkLst>
              <pc:docMk/>
              <pc:sldMasterMk cId="1844777836" sldId="2147483648"/>
              <pc:sldLayoutMk cId="3530817852" sldId="2147483660"/>
              <ac:picMk id="6" creationId="{CDD4C16C-77DC-0A62-549F-C556E6347425}"/>
            </ac:picMkLst>
          </pc:picChg>
          <pc:picChg chg="add del">
            <ac:chgData name="Samuel Adebayo (SAdebayo)" userId="b2148acf-58f9-4dce-98a3-9dd9a651296f" providerId="ADAL" clId="{CABFB492-D42B-4DD7-943B-968C604264FA}" dt="2024-08-18T21:34:04.542" v="66" actId="478"/>
            <ac:picMkLst>
              <pc:docMk/>
              <pc:sldMasterMk cId="1844777836" sldId="2147483648"/>
              <pc:sldLayoutMk cId="3530817852" sldId="2147483660"/>
              <ac:picMk id="32" creationId="{00000000-0000-0000-0000-000000000000}"/>
            </ac:picMkLst>
          </pc:picChg>
        </pc:sldLayoutChg>
        <pc:sldLayoutChg chg="addSp modSp">
          <pc:chgData name="Samuel Adebayo (SAdebayo)" userId="b2148acf-58f9-4dce-98a3-9dd9a651296f" providerId="ADAL" clId="{CABFB492-D42B-4DD7-943B-968C604264FA}" dt="2024-08-18T21:33:59.905" v="42"/>
          <pc:sldLayoutMkLst>
            <pc:docMk/>
            <pc:sldMasterMk cId="1844777836" sldId="2147483648"/>
            <pc:sldLayoutMk cId="2200222225" sldId="2147483661"/>
          </pc:sldLayoutMkLst>
          <pc:spChg chg="add mod">
            <ac:chgData name="Samuel Adebayo (SAdebayo)" userId="b2148acf-58f9-4dce-98a3-9dd9a651296f" providerId="ADAL" clId="{CABFB492-D42B-4DD7-943B-968C604264FA}" dt="2024-08-18T21:33:59.905" v="42"/>
            <ac:spMkLst>
              <pc:docMk/>
              <pc:sldMasterMk cId="1844777836" sldId="2147483648"/>
              <pc:sldLayoutMk cId="2200222225" sldId="2147483661"/>
              <ac:spMk id="2" creationId="{02984817-ACFE-A268-A88F-045745D17397}"/>
            </ac:spMkLst>
          </pc:spChg>
          <pc:spChg chg="add 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3" creationId="{0CBE5663-D535-F164-AC16-6B3C8AA66559}"/>
            </ac:spMkLst>
          </pc:spChg>
          <pc:spChg chg="add 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4" creationId="{EF2B1789-9362-D51C-9740-82DD165DE9FF}"/>
            </ac:spMkLst>
          </pc:spChg>
          <pc:spChg chg="add 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5" creationId="{71E97303-311F-7689-DC64-C55EED57EBD8}"/>
            </ac:spMkLst>
          </pc:spChg>
          <pc:spChg chg="add 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7" creationId="{DD0D4D9A-BDF1-E0C8-A0AC-7A090FC5C75D}"/>
            </ac:spMkLst>
          </pc:spChg>
          <pc:spChg chg="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9" creationId="{4BD33D0B-1D33-6CA2-8E68-B5B479C7F3BF}"/>
            </ac:spMkLst>
          </pc:spChg>
          <pc:spChg chg="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10" creationId="{DE280DBC-F8E6-D335-A0F9-396E37852235}"/>
            </ac:spMkLst>
          </pc:spChg>
          <pc:grpChg chg="add mod">
            <ac:chgData name="Samuel Adebayo (SAdebayo)" userId="b2148acf-58f9-4dce-98a3-9dd9a651296f" providerId="ADAL" clId="{CABFB492-D42B-4DD7-943B-968C604264FA}" dt="2024-08-18T21:33:58.351" v="29"/>
            <ac:grpSpMkLst>
              <pc:docMk/>
              <pc:sldMasterMk cId="1844777836" sldId="2147483648"/>
              <pc:sldLayoutMk cId="2200222225" sldId="2147483661"/>
              <ac:grpSpMk id="8" creationId="{2F46C63C-B38E-A6BB-A74A-2252D804FBD9}"/>
            </ac:grpSpMkLst>
          </pc:grpChg>
          <pc:picChg chg="add mod">
            <ac:chgData name="Samuel Adebayo (SAdebayo)" userId="b2148acf-58f9-4dce-98a3-9dd9a651296f" providerId="ADAL" clId="{CABFB492-D42B-4DD7-943B-968C604264FA}" dt="2024-08-18T21:33:58.351" v="29"/>
            <ac:picMkLst>
              <pc:docMk/>
              <pc:sldMasterMk cId="1844777836" sldId="2147483648"/>
              <pc:sldLayoutMk cId="2200222225" sldId="2147483661"/>
              <ac:picMk id="6" creationId="{13908A99-B144-4237-0C9B-1342E012C8E6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91CD1E-FAD6-D41D-A397-825E15E1D4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A661A-A684-AD23-FAB4-F283356FD3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A80CC-95A6-49D8-A23C-61AE2FDFDA8A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C3384-EC31-8B67-0221-A05698896C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FAE57-65FC-A0D8-4020-8AF0D0A15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CF8D9-CFD1-44E0-9991-F8D4B83DD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783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9BA5B-2039-434B-BCF9-6E0125737D1C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4F5D6-7C92-134B-95E9-E43F2B44C6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67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animal-zebra-wild-wild-life-africa-4917802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tHS9j3HWT1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buses-and-biker-on-road-betweennn-buings-3041340/" TargetMode="External"/><Relationship Id="rId4" Type="http://schemas.openxmlformats.org/officeDocument/2006/relationships/hyperlink" Target="https://www.pexels.com/photo/person-in-white-long-sleeve-shirt-holding-black-and-white-round-wall-decor-4226119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anima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visionblog.wordpress.com/2013/06/01/cats-and-vision-is-vision-acquired-or-innate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animal-zebra-wild-wild-life-africa-4917802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4F5D6-7C92-134B-95E9-E43F2B44C61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79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Pictures: </a:t>
            </a:r>
            <a:r>
              <a:rPr lang="en-GB" u="sng">
                <a:solidFill>
                  <a:srgbClr val="1C367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https://pixabay.com/photos/animal-zebra-wild-wild-life-africa-4917802/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03a52b36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gd03a52b36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03a52b3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d03a52b3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03a52b36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d03a52b36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3a52b36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d03a52b36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3a52b3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d03a52b3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3a52b36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gd03a52b36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03a52b36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gd03a52b36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2a8c25a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gd2a8c25a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Source of images: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https://unsplash.com/photos/tHS9j3HWT1s</a:t>
            </a:r>
            <a:r>
              <a:rPr lang="en-GB"/>
              <a:t> (free to use)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https://www.pexels.com/photo/person-in-white-long-sleeve-shirt-holding-black-and-white-round-wall-decor-4226119/</a:t>
            </a:r>
            <a:r>
              <a:rPr lang="en-GB"/>
              <a:t> (free to use)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https://www.pexels.com/photo/buses-and-biker-on-road-betweennn-buings-3041340/</a:t>
            </a:r>
            <a:r>
              <a:rPr lang="en-GB"/>
              <a:t> (free to use)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03a52b3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gd03a52b3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03a52b36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gd03a52b36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3a52b36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d03a52b36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03a52b36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gd03a52b36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a3767254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7a3767254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Optional to do demo during lecture, it is also referenced in the notebook as a task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0" name="Google Shape;3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4249752a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gd4249752a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4249752a9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7" name="Google Shape;517;gd4249752a9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from: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https://unsplash.com/s/photos/animal</a:t>
            </a:r>
            <a:r>
              <a:rPr lang="en-GB"/>
              <a:t> (free)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4249752a9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gd4249752a9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7" name="Google Shape;7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4249752a9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7" name="Google Shape;737;gd4249752a9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5" name="Google Shape;8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  <p:sp>
        <p:nvSpPr>
          <p:cNvPr id="837" name="Google Shape;8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9" name="Google Shape;8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d03dba76e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5" name="Google Shape;915;gd03dba76e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d03dba76e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1" name="Google Shape;941;gd03dba76e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d03dba76ec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9" name="Google Shape;969;gd03dba76ec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d0275362d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gd0275362d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7a3767254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2" name="Google Shape;1012;g7a3767254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a3767254d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g7a3767254d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031709b9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gd031709b9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d031709b9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8" name="Google Shape;1178;gd031709b9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4" name="Google Shape;11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2a8c25a0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d2a8c25a0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Picture taken from: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https://computervisionblog.wordpress.com/2013/06/01/cats-and-vision-is-vision-acquired-or-innate/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Not free, but can not find similar picture on free pic sites. Slide can potentially be removed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0" name="Google Shape;12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Pictures: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https://pixabay.com/photos/animal-zebra-wild-wild-life-africa-4917802/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Pictures made by Sonal</a:t>
            </a: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4249752a9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d4249752a9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1E4DF-AA96-BA4B-9490-EA21B6F3B437}" type="datetime1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7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09486-C6CE-A643-866E-8A331E43D7D7}" type="datetime1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6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CDDC-20B2-E447-8E4F-0EBA179EE65B}" type="datetime1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93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userDrawn="1">
  <p:cSld name="Main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B9A-1619-11FC-2497-AC8AED45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94" y="129754"/>
            <a:ext cx="10722356" cy="75548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  <a:latin typeface="Neue Haas Grotesk Tex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C411-4D70-59A4-8A1D-70A0F945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94" y="1139948"/>
            <a:ext cx="11109706" cy="52058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225D5-E78E-3A3A-1A42-C70A707FD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0144" y="6309245"/>
            <a:ext cx="2743200" cy="365125"/>
          </a:xfrm>
        </p:spPr>
        <p:txBody>
          <a:bodyPr/>
          <a:lstStyle/>
          <a:p>
            <a:fld id="{276B5528-0FC0-CF43-B393-1DEAD16B3BA9}" type="datetime1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82B0E-26F3-26EB-2C9F-E38BB940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6599" y="6309244"/>
            <a:ext cx="4114800" cy="365125"/>
          </a:xfrm>
        </p:spPr>
        <p:txBody>
          <a:bodyPr/>
          <a:lstStyle/>
          <a:p>
            <a:r>
              <a:rPr lang="en-GB" dirty="0"/>
              <a:t>Cloud Development</a:t>
            </a:r>
          </a:p>
        </p:txBody>
      </p:sp>
      <p:pic>
        <p:nvPicPr>
          <p:cNvPr id="6" name="Picture 5" descr="A blue logo with text&#10;&#10;Description automatically generated">
            <a:extLst>
              <a:ext uri="{FF2B5EF4-FFF2-40B4-BE49-F238E27FC236}">
                <a16:creationId xmlns:a16="http://schemas.microsoft.com/office/drawing/2014/main" id="{CDD4C16C-77DC-0A62-549F-C556E6347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5234" y="6117006"/>
            <a:ext cx="746766" cy="620712"/>
          </a:xfrm>
          <a:prstGeom prst="rect">
            <a:avLst/>
          </a:prstGeom>
        </p:spPr>
      </p:pic>
      <p:sp>
        <p:nvSpPr>
          <p:cNvPr id="7" name="sketch line">
            <a:extLst>
              <a:ext uri="{FF2B5EF4-FFF2-40B4-BE49-F238E27FC236}">
                <a16:creationId xmlns:a16="http://schemas.microsoft.com/office/drawing/2014/main" id="{02973708-10C5-0617-C9AE-E296EB91C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144" y="1003447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5629-45E3-AA65-9CC6-844C6508F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9B3402-F197-671F-549B-AFE8A86A1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0241A1-607B-F039-54CB-7593AFC3E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0817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2">
  <p:cSld name="TITLE_ONLY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a3767254d_2_2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7a3767254d_2_26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22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94" y="129754"/>
            <a:ext cx="10722356" cy="75548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  <a:latin typeface="Neue Haas Grotesk Tex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94" y="1139948"/>
            <a:ext cx="11109706" cy="52058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0144" y="6309245"/>
            <a:ext cx="2743200" cy="365125"/>
          </a:xfrm>
        </p:spPr>
        <p:txBody>
          <a:bodyPr/>
          <a:lstStyle/>
          <a:p>
            <a:fld id="{276B5528-0FC0-CF43-B393-1DEAD16B3BA9}" type="datetime1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16599" y="6309244"/>
            <a:ext cx="4114800" cy="365125"/>
          </a:xfrm>
        </p:spPr>
        <p:txBody>
          <a:bodyPr/>
          <a:lstStyle/>
          <a:p>
            <a:r>
              <a:rPr lang="en-GB" dirty="0"/>
              <a:t>Cloud Development</a:t>
            </a:r>
          </a:p>
        </p:txBody>
      </p:sp>
      <p:pic>
        <p:nvPicPr>
          <p:cNvPr id="8" name="Picture 7" descr="A blue logo with text&#10;&#10;Description automatically generated">
            <a:extLst>
              <a:ext uri="{FF2B5EF4-FFF2-40B4-BE49-F238E27FC236}">
                <a16:creationId xmlns:a16="http://schemas.microsoft.com/office/drawing/2014/main" id="{836009F1-9ADF-37CF-AF2B-B8ADD80B8A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5234" y="6117006"/>
            <a:ext cx="746766" cy="620712"/>
          </a:xfrm>
          <a:prstGeom prst="rect">
            <a:avLst/>
          </a:prstGeom>
        </p:spPr>
      </p:pic>
      <p:sp>
        <p:nvSpPr>
          <p:cNvPr id="32" name="sketch line">
            <a:extLst>
              <a:ext uri="{FF2B5EF4-FFF2-40B4-BE49-F238E27FC236}">
                <a16:creationId xmlns:a16="http://schemas.microsoft.com/office/drawing/2014/main" id="{732A7C58-52C1-5931-A1CA-413DFFB7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144" y="1003447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EA2B1F-F4ED-1EAA-FEBD-AB27E7B67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769D9E-64B4-3ED3-36DB-3426D7DB9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7AE57FD-7B11-3097-58D0-DE7CF67DB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8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651D6-7417-1443-8B35-892745CC3A91}" type="datetime1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CE66-E3B0-EF48-B168-7DDF300309BF}" type="datetime1">
              <a:rPr lang="en-GB" smtClean="0"/>
              <a:t>20/08/2024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19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FFBD5-4946-A442-84C7-4C8C0AB10F4F}" type="datetime1">
              <a:rPr lang="en-GB" smtClean="0"/>
              <a:t>20/08/2024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75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FF6B2-3C41-2A43-AD61-E8BEE2F21CBE}" type="datetime1">
              <a:rPr lang="en-GB" smtClean="0"/>
              <a:t>20/08/2024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7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02801-DD9D-144D-A6D7-DAACB2C1B94F}" type="datetime1">
              <a:rPr lang="en-GB" smtClean="0"/>
              <a:t>20/08/2024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81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45683-D338-2841-828F-F8B7A4D38D33}" type="datetime1">
              <a:rPr lang="en-GB" smtClean="0"/>
              <a:t>20/08/2024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53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4D948-243F-FE41-AC1D-C51B2B65E2D2}" type="datetime1">
              <a:rPr lang="en-GB" smtClean="0"/>
              <a:t>20/08/2024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4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9F5A0-AF8F-E049-B449-BA36575A92F9}" type="datetime1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77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debayo@belfastmet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exponentialR/DL4CV/blob/main/Day-1-Intro-to-CV/1_2_Building_neural_networks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3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27000"/>
            <a:ext cx="12191997" cy="432831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BMC Cyber and Cloud Summer Courses</a:t>
            </a:r>
            <a:br>
              <a:rPr lang="en-GB" sz="4000" b="1" dirty="0">
                <a:solidFill>
                  <a:srgbClr val="FFFFFF"/>
                </a:solidFill>
              </a:rPr>
            </a:br>
            <a:br>
              <a:rPr lang="en-GB" sz="4000" b="1" dirty="0">
                <a:solidFill>
                  <a:srgbClr val="FFFFFF"/>
                </a:solidFill>
              </a:rPr>
            </a:br>
            <a:br>
              <a:rPr lang="en-GB" sz="4800" dirty="0">
                <a:solidFill>
                  <a:srgbClr val="FFFFFF"/>
                </a:solidFill>
              </a:rPr>
            </a:br>
            <a:br>
              <a:rPr lang="en-GB" sz="4800" dirty="0">
                <a:solidFill>
                  <a:srgbClr val="FFFFFF"/>
                </a:solidFill>
              </a:rPr>
            </a:br>
            <a:br>
              <a:rPr lang="en-GB" sz="4800" dirty="0">
                <a:solidFill>
                  <a:srgbClr val="FFFFFF"/>
                </a:solidFill>
              </a:rPr>
            </a:br>
            <a:r>
              <a:rPr lang="en-GB" sz="4800" dirty="0">
                <a:solidFill>
                  <a:srgbClr val="FFFFFF"/>
                </a:solidFill>
              </a:rPr>
              <a:t>Deep Learning for Computer Vision</a:t>
            </a:r>
            <a:br>
              <a:rPr lang="en-GB" sz="4800" dirty="0">
                <a:solidFill>
                  <a:srgbClr val="FFFFFF"/>
                </a:solidFill>
              </a:rPr>
            </a:br>
            <a:r>
              <a:rPr lang="en-GB" sz="4800" dirty="0">
                <a:solidFill>
                  <a:srgbClr val="FFFFFF"/>
                </a:solidFill>
              </a:rPr>
              <a:t>									</a:t>
            </a:r>
            <a:br>
              <a:rPr lang="en-GB" sz="4800" dirty="0">
                <a:solidFill>
                  <a:srgbClr val="FFFFFF"/>
                </a:solidFill>
              </a:rPr>
            </a:br>
            <a:r>
              <a:rPr lang="en-GB" sz="4800" dirty="0">
                <a:solidFill>
                  <a:srgbClr val="FFFFFF"/>
                </a:solidFill>
              </a:rPr>
              <a:t>								</a:t>
            </a:r>
            <a:r>
              <a:rPr lang="en-GB" sz="3100" b="1" dirty="0">
                <a:solidFill>
                  <a:srgbClr val="FFFFFF"/>
                </a:solidFill>
              </a:rPr>
              <a:t>Convolutional </a:t>
            </a:r>
            <a:r>
              <a:rPr lang="en-GB" sz="3100" b="1">
                <a:solidFill>
                  <a:srgbClr val="FFFFFF"/>
                </a:solidFill>
              </a:rPr>
              <a:t>Neural Networks</a:t>
            </a:r>
            <a:endParaRPr lang="en-GB" sz="44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0427" y="5399742"/>
            <a:ext cx="6136319" cy="1458258"/>
          </a:xfrm>
        </p:spPr>
        <p:txBody>
          <a:bodyPr anchor="ctr">
            <a:normAutofit/>
          </a:bodyPr>
          <a:lstStyle/>
          <a:p>
            <a:pPr algn="l"/>
            <a:endParaRPr lang="en-GB" dirty="0"/>
          </a:p>
          <a:p>
            <a:pPr algn="l"/>
            <a:r>
              <a:rPr lang="en-GB" dirty="0"/>
              <a:t>Samuel Adebayo</a:t>
            </a:r>
          </a:p>
          <a:p>
            <a:pPr algn="l"/>
            <a:r>
              <a:rPr lang="en-GB" dirty="0"/>
              <a:t> </a:t>
            </a:r>
            <a:r>
              <a:rPr lang="en-GB" dirty="0">
                <a:hlinkClick r:id="rId3"/>
              </a:rPr>
              <a:t>sadebayo@belfastmet.ac.uk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782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368234" y="317817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Design</a:t>
            </a:r>
            <a:endParaRPr dirty="0"/>
          </a:p>
        </p:txBody>
      </p:sp>
      <p:sp>
        <p:nvSpPr>
          <p:cNvPr id="167" name="Google Shape;167;p8"/>
          <p:cNvSpPr txBox="1">
            <a:spLocks noGrp="1"/>
          </p:cNvSpPr>
          <p:nvPr>
            <p:ph type="body" idx="4294967295"/>
          </p:nvPr>
        </p:nvSpPr>
        <p:spPr>
          <a:xfrm>
            <a:off x="643416" y="1124350"/>
            <a:ext cx="92044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New pixel values are determined by multiplying the kernel values with the pixel values and summing these together for each position</a:t>
            </a:r>
            <a:endParaRPr dirty="0"/>
          </a:p>
          <a:p>
            <a:pPr indent="0">
              <a:buNone/>
            </a:pPr>
            <a:endParaRPr dirty="0"/>
          </a:p>
          <a:p>
            <a:r>
              <a:rPr lang="en-GB" dirty="0"/>
              <a:t>The kernel can have a variable size (3x3 in the example)</a:t>
            </a:r>
            <a:endParaRPr b="1" dirty="0"/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l="6090" t="25666" r="18255" b="32275"/>
          <a:stretch/>
        </p:blipFill>
        <p:spPr>
          <a:xfrm>
            <a:off x="1402601" y="3902667"/>
            <a:ext cx="8066068" cy="252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l="6090" t="25666" r="18255" b="32275"/>
          <a:stretch/>
        </p:blipFill>
        <p:spPr>
          <a:xfrm>
            <a:off x="1402601" y="3965633"/>
            <a:ext cx="8066068" cy="252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4">
            <a:alphaModFix/>
          </a:blip>
          <a:srcRect l="4224" t="15388" r="9747" b="18096"/>
          <a:stretch/>
        </p:blipFill>
        <p:spPr>
          <a:xfrm>
            <a:off x="1519434" y="3590866"/>
            <a:ext cx="7949235" cy="283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4249752a9_10_4"/>
          <p:cNvSpPr txBox="1">
            <a:spLocks noGrp="1"/>
          </p:cNvSpPr>
          <p:nvPr>
            <p:ph type="title"/>
          </p:nvPr>
        </p:nvSpPr>
        <p:spPr>
          <a:xfrm>
            <a:off x="302040" y="40635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Kernel Design</a:t>
            </a:r>
            <a:endParaRPr/>
          </a:p>
        </p:txBody>
      </p:sp>
      <p:sp>
        <p:nvSpPr>
          <p:cNvPr id="176" name="Google Shape;176;gd4249752a9_10_4"/>
          <p:cNvSpPr txBox="1">
            <a:spLocks noGrp="1"/>
          </p:cNvSpPr>
          <p:nvPr>
            <p:ph type="body" idx="4294967295"/>
          </p:nvPr>
        </p:nvSpPr>
        <p:spPr>
          <a:xfrm>
            <a:off x="521496" y="1145541"/>
            <a:ext cx="92044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New pixel values are determined by multiplying the kernel values with the pixel values and summing these together for each position</a:t>
            </a:r>
            <a:endParaRPr dirty="0"/>
          </a:p>
          <a:p>
            <a:pPr indent="0">
              <a:buNone/>
            </a:pPr>
            <a:endParaRPr dirty="0"/>
          </a:p>
          <a:p>
            <a:r>
              <a:rPr lang="en-GB" dirty="0"/>
              <a:t>The kernel can have a variable size (3x3 in the example)</a:t>
            </a:r>
            <a:endParaRPr b="1" dirty="0"/>
          </a:p>
        </p:txBody>
      </p:sp>
      <p:pic>
        <p:nvPicPr>
          <p:cNvPr id="177" name="Google Shape;177;gd4249752a9_10_4"/>
          <p:cNvPicPr preferRelativeResize="0"/>
          <p:nvPr/>
        </p:nvPicPr>
        <p:blipFill rotWithShape="1">
          <a:blip r:embed="rId3">
            <a:alphaModFix/>
          </a:blip>
          <a:srcRect l="7046" t="27306" r="11011" b="30986"/>
          <a:stretch/>
        </p:blipFill>
        <p:spPr>
          <a:xfrm>
            <a:off x="1347359" y="4080348"/>
            <a:ext cx="8993568" cy="25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302040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Vertical Edge Detector</a:t>
            </a:r>
            <a:endParaRPr dirty="0"/>
          </a:p>
        </p:txBody>
      </p:sp>
      <p:graphicFrame>
        <p:nvGraphicFramePr>
          <p:cNvPr id="183" name="Google Shape;183;p9"/>
          <p:cNvGraphicFramePr/>
          <p:nvPr/>
        </p:nvGraphicFramePr>
        <p:xfrm>
          <a:off x="5337008" y="3455009"/>
          <a:ext cx="1531599" cy="1444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4" name="Google Shape;18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3491" y="3906382"/>
            <a:ext cx="449605" cy="5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5998" y="4139086"/>
            <a:ext cx="387919" cy="16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5">
            <a:alphaModFix/>
          </a:blip>
          <a:srcRect l="70307" t="7925"/>
          <a:stretch/>
        </p:blipFill>
        <p:spPr>
          <a:xfrm>
            <a:off x="8293236" y="2848700"/>
            <a:ext cx="3620033" cy="24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5">
            <a:alphaModFix/>
          </a:blip>
          <a:srcRect l="35044" t="7925" r="33840"/>
          <a:stretch/>
        </p:blipFill>
        <p:spPr>
          <a:xfrm>
            <a:off x="430334" y="2848700"/>
            <a:ext cx="3793665" cy="249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363000" y="322877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193" name="Google Shape;193;p10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4" name="Google Shape;194;p10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" name="Google Shape;195;p10"/>
          <p:cNvSpPr txBox="1">
            <a:spLocks noGrp="1"/>
          </p:cNvSpPr>
          <p:nvPr>
            <p:ph type="body" idx="4294967295"/>
          </p:nvPr>
        </p:nvSpPr>
        <p:spPr>
          <a:xfrm>
            <a:off x="582456" y="1433177"/>
            <a:ext cx="10251600" cy="144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Kernel stride: shift of kernel</a:t>
            </a:r>
            <a:endParaRPr dirty="0"/>
          </a:p>
          <a:p>
            <a:pPr lvl="1"/>
            <a:r>
              <a:rPr lang="en-GB" dirty="0"/>
              <a:t>Usually stride of 1</a:t>
            </a:r>
            <a:endParaRPr dirty="0"/>
          </a:p>
          <a:p>
            <a:pPr indent="-304792">
              <a:buNone/>
            </a:pPr>
            <a:endParaRPr dirty="0"/>
          </a:p>
        </p:txBody>
      </p:sp>
      <p:cxnSp>
        <p:nvCxnSpPr>
          <p:cNvPr id="196" name="Google Shape;196;p10"/>
          <p:cNvCxnSpPr/>
          <p:nvPr/>
        </p:nvCxnSpPr>
        <p:spPr>
          <a:xfrm>
            <a:off x="4276877" y="5024501"/>
            <a:ext cx="496592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7" name="Google Shape;197;p10"/>
          <p:cNvSpPr txBox="1"/>
          <p:nvPr/>
        </p:nvSpPr>
        <p:spPr>
          <a:xfrm>
            <a:off x="3981576" y="4619346"/>
            <a:ext cx="111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 stride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8" name="Google Shape;198;p10"/>
          <p:cNvGraphicFramePr/>
          <p:nvPr/>
        </p:nvGraphicFramePr>
        <p:xfrm>
          <a:off x="55752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03a52b36c_0_9"/>
          <p:cNvSpPr txBox="1">
            <a:spLocks noGrp="1"/>
          </p:cNvSpPr>
          <p:nvPr>
            <p:ph type="title"/>
          </p:nvPr>
        </p:nvSpPr>
        <p:spPr>
          <a:xfrm>
            <a:off x="449501" y="296745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04" name="Google Shape;204;gd03a52b36c_0_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5" name="Google Shape;205;gd03a52b36c_0_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6" name="Google Shape;206;gd03a52b36c_0_9"/>
          <p:cNvSpPr txBox="1">
            <a:spLocks noGrp="1"/>
          </p:cNvSpPr>
          <p:nvPr>
            <p:ph type="body" idx="4294967295"/>
          </p:nvPr>
        </p:nvSpPr>
        <p:spPr>
          <a:xfrm>
            <a:off x="970200" y="15300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Kernel stride: shift of kernel</a:t>
            </a:r>
            <a:endParaRPr dirty="0"/>
          </a:p>
          <a:p>
            <a:pPr lvl="1"/>
            <a:r>
              <a:rPr lang="en-GB" dirty="0"/>
              <a:t>Usually stride of 1</a:t>
            </a:r>
            <a:endParaRPr dirty="0"/>
          </a:p>
          <a:p>
            <a:pPr indent="-304792">
              <a:buNone/>
            </a:pPr>
            <a:endParaRPr dirty="0"/>
          </a:p>
        </p:txBody>
      </p:sp>
      <p:cxnSp>
        <p:nvCxnSpPr>
          <p:cNvPr id="207" name="Google Shape;207;gd03a52b36c_0_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gd03a52b36c_0_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3a52b36c_0_29"/>
          <p:cNvSpPr txBox="1">
            <a:spLocks noGrp="1"/>
          </p:cNvSpPr>
          <p:nvPr>
            <p:ph type="title"/>
          </p:nvPr>
        </p:nvSpPr>
        <p:spPr>
          <a:xfrm>
            <a:off x="449501" y="46936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14" name="Google Shape;214;gd03a52b36c_0_2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5" name="Google Shape;215;gd03a52b36c_0_2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6" name="Google Shape;216;gd03a52b36c_0_29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Kernel stride: shift of kernel</a:t>
            </a:r>
            <a:endParaRPr dirty="0"/>
          </a:p>
          <a:p>
            <a:pPr lvl="1"/>
            <a:r>
              <a:rPr lang="en-GB" dirty="0"/>
              <a:t>Usually stride of 1</a:t>
            </a:r>
            <a:endParaRPr dirty="0"/>
          </a:p>
          <a:p>
            <a:pPr indent="-304792">
              <a:buNone/>
            </a:pPr>
            <a:endParaRPr dirty="0"/>
          </a:p>
        </p:txBody>
      </p:sp>
      <p:cxnSp>
        <p:nvCxnSpPr>
          <p:cNvPr id="217" name="Google Shape;217;gd03a52b36c_0_2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8" name="Google Shape;218;gd03a52b36c_0_2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03a52b36c_0_209"/>
          <p:cNvSpPr txBox="1">
            <a:spLocks noGrp="1"/>
          </p:cNvSpPr>
          <p:nvPr>
            <p:ph type="title"/>
          </p:nvPr>
        </p:nvSpPr>
        <p:spPr>
          <a:xfrm>
            <a:off x="449501" y="37742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Kernel movement</a:t>
            </a:r>
            <a:endParaRPr/>
          </a:p>
        </p:txBody>
      </p:sp>
      <p:graphicFrame>
        <p:nvGraphicFramePr>
          <p:cNvPr id="224" name="Google Shape;224;gd03a52b36c_0_20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5" name="Google Shape;225;gd03a52b36c_0_20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6" name="Google Shape;226;gd03a52b36c_0_209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indent="-304792">
              <a:buNone/>
            </a:pPr>
            <a:endParaRPr/>
          </a:p>
        </p:txBody>
      </p:sp>
      <p:cxnSp>
        <p:nvCxnSpPr>
          <p:cNvPr id="227" name="Google Shape;227;gd03a52b36c_0_20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228;gd03a52b36c_0_20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03a52b36c_0_39"/>
          <p:cNvSpPr txBox="1">
            <a:spLocks noGrp="1"/>
          </p:cNvSpPr>
          <p:nvPr>
            <p:ph type="title"/>
          </p:nvPr>
        </p:nvSpPr>
        <p:spPr>
          <a:xfrm>
            <a:off x="449501" y="421928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34" name="Google Shape;234;gd03a52b36c_0_3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5" name="Google Shape;235;gd03a52b36c_0_3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6" name="Google Shape;236;gd03a52b36c_0_39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indent="-304792">
              <a:buNone/>
            </a:pPr>
            <a:endParaRPr/>
          </a:p>
        </p:txBody>
      </p:sp>
      <p:cxnSp>
        <p:nvCxnSpPr>
          <p:cNvPr id="237" name="Google Shape;237;gd03a52b36c_0_3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8" name="Google Shape;238;gd03a52b36c_0_39"/>
          <p:cNvSpPr txBox="1"/>
          <p:nvPr/>
        </p:nvSpPr>
        <p:spPr>
          <a:xfrm>
            <a:off x="8177600" y="4196334"/>
            <a:ext cx="2217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and so on..</a:t>
            </a:r>
            <a:endParaRPr sz="1867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d03a52b36c_0_3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03a52b36c_0_19"/>
          <p:cNvSpPr txBox="1">
            <a:spLocks noGrp="1"/>
          </p:cNvSpPr>
          <p:nvPr>
            <p:ph type="title"/>
          </p:nvPr>
        </p:nvSpPr>
        <p:spPr>
          <a:xfrm>
            <a:off x="326424" y="44125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Kernel movement</a:t>
            </a:r>
            <a:endParaRPr/>
          </a:p>
        </p:txBody>
      </p:sp>
      <p:graphicFrame>
        <p:nvGraphicFramePr>
          <p:cNvPr id="245" name="Google Shape;245;gd03a52b36c_0_1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6" name="Google Shape;246;gd03a52b36c_0_1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" name="Google Shape;247;gd03a52b36c_0_19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44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pPr indent="-304792">
              <a:buNone/>
            </a:pPr>
            <a:endParaRPr/>
          </a:p>
        </p:txBody>
      </p:sp>
      <p:cxnSp>
        <p:nvCxnSpPr>
          <p:cNvPr id="248" name="Google Shape;248;gd03a52b36c_0_1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9" name="Google Shape;249;gd03a52b36c_0_19"/>
          <p:cNvSpPr txBox="1"/>
          <p:nvPr/>
        </p:nvSpPr>
        <p:spPr>
          <a:xfrm>
            <a:off x="3981576" y="4619346"/>
            <a:ext cx="111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 stride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gd03a52b36c_0_19"/>
          <p:cNvGraphicFramePr/>
          <p:nvPr/>
        </p:nvGraphicFramePr>
        <p:xfrm>
          <a:off x="55752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title"/>
          </p:nvPr>
        </p:nvSpPr>
        <p:spPr>
          <a:xfrm>
            <a:off x="449501" y="37988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56" name="Google Shape;256;p11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7" name="Google Shape;257;p11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8" name="Google Shape;258;p11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</p:txBody>
      </p:sp>
      <p:cxnSp>
        <p:nvCxnSpPr>
          <p:cNvPr id="259" name="Google Shape;259;p11"/>
          <p:cNvCxnSpPr/>
          <p:nvPr/>
        </p:nvCxnSpPr>
        <p:spPr>
          <a:xfrm>
            <a:off x="4276877" y="5024501"/>
            <a:ext cx="496592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0" name="Google Shape;260;p11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6AFB-BE4D-87B6-DB16-2C9E132D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Simple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1F001-BF9B-B308-657C-1E5B930C0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Building a Simple Neural Network</a:t>
            </a:r>
          </a:p>
          <a:p>
            <a:r>
              <a:rPr lang="en-GB" dirty="0">
                <a:hlinkClick r:id="rId2"/>
              </a:rPr>
              <a:t>https://colab.research.google.com/github/exponentialR/DL4CV/blob/main/Day-1-Intro-to-CV/1_2_Building_neural_networks.ipynb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938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03a52b36c_0_57"/>
          <p:cNvSpPr txBox="1">
            <a:spLocks noGrp="1"/>
          </p:cNvSpPr>
          <p:nvPr>
            <p:ph type="title"/>
          </p:nvPr>
        </p:nvSpPr>
        <p:spPr>
          <a:xfrm>
            <a:off x="449501" y="396288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66" name="Google Shape;266;gd03a52b36c_0_57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7" name="Google Shape;267;gd03a52b36c_0_57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8" name="Google Shape;268;gd03a52b36c_0_57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58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</p:txBody>
      </p:sp>
      <p:cxnSp>
        <p:nvCxnSpPr>
          <p:cNvPr id="269" name="Google Shape;269;gd03a52b36c_0_57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gd03a52b36c_0_57"/>
          <p:cNvSpPr/>
          <p:nvPr/>
        </p:nvSpPr>
        <p:spPr>
          <a:xfrm>
            <a:off x="7053700" y="3944800"/>
            <a:ext cx="1112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d03a52b36c_0_57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03a52b36c_0_86"/>
          <p:cNvSpPr txBox="1">
            <a:spLocks noGrp="1"/>
          </p:cNvSpPr>
          <p:nvPr>
            <p:ph type="title"/>
          </p:nvPr>
        </p:nvSpPr>
        <p:spPr>
          <a:xfrm>
            <a:off x="449501" y="38409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77" name="Google Shape;277;gd03a52b36c_0_86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Google Shape;278;gd03a52b36c_0_86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9" name="Google Shape;279;gd03a52b36c_0_86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58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</p:txBody>
      </p:sp>
      <p:cxnSp>
        <p:nvCxnSpPr>
          <p:cNvPr id="280" name="Google Shape;280;gd03a52b36c_0_86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gd03a52b36c_0_86"/>
          <p:cNvSpPr/>
          <p:nvPr/>
        </p:nvSpPr>
        <p:spPr>
          <a:xfrm>
            <a:off x="7053700" y="3944800"/>
            <a:ext cx="1112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d03a52b36c_0_86"/>
          <p:cNvSpPr txBox="1"/>
          <p:nvPr/>
        </p:nvSpPr>
        <p:spPr>
          <a:xfrm>
            <a:off x="8237000" y="4094001"/>
            <a:ext cx="54188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 of image bounds - Problem?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d03a52b36c_0_86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03a52b36c_0_97"/>
          <p:cNvSpPr txBox="1">
            <a:spLocks noGrp="1"/>
          </p:cNvSpPr>
          <p:nvPr>
            <p:ph type="title"/>
          </p:nvPr>
        </p:nvSpPr>
        <p:spPr>
          <a:xfrm>
            <a:off x="449501" y="40427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89" name="Google Shape;289;gd03a52b36c_0_97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0" name="Google Shape;290;gd03a52b36c_0_97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Google Shape;291;gd03a52b36c_0_97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95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r>
              <a:rPr lang="en-GB"/>
              <a:t>Kernel padding:</a:t>
            </a:r>
            <a:endParaRPr/>
          </a:p>
          <a:p>
            <a:pPr lvl="1"/>
            <a:r>
              <a:rPr lang="en-GB"/>
              <a:t>Usually zero padding</a:t>
            </a:r>
            <a:endParaRPr/>
          </a:p>
        </p:txBody>
      </p:sp>
      <p:cxnSp>
        <p:nvCxnSpPr>
          <p:cNvPr id="292" name="Google Shape;292;gd03a52b36c_0_97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3" name="Google Shape;293;gd03a52b36c_0_97"/>
          <p:cNvSpPr/>
          <p:nvPr/>
        </p:nvSpPr>
        <p:spPr>
          <a:xfrm>
            <a:off x="7053700" y="3944800"/>
            <a:ext cx="1112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d03a52b36c_0_97"/>
          <p:cNvSpPr txBox="1"/>
          <p:nvPr/>
        </p:nvSpPr>
        <p:spPr>
          <a:xfrm>
            <a:off x="8237000" y="4094001"/>
            <a:ext cx="54188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 of image bounds - Problem?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Solved by padding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d03a52b36c_0_97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03a52b36c_0_135"/>
          <p:cNvSpPr txBox="1">
            <a:spLocks noGrp="1"/>
          </p:cNvSpPr>
          <p:nvPr>
            <p:ph type="title"/>
          </p:nvPr>
        </p:nvSpPr>
        <p:spPr>
          <a:xfrm>
            <a:off x="399576" y="43617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Kernel movement</a:t>
            </a:r>
            <a:endParaRPr/>
          </a:p>
        </p:txBody>
      </p:sp>
      <p:graphicFrame>
        <p:nvGraphicFramePr>
          <p:cNvPr id="301" name="Google Shape;301;gd03a52b36c_0_135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2" name="Google Shape;302;gd03a52b36c_0_135"/>
          <p:cNvGraphicFramePr/>
          <p:nvPr/>
        </p:nvGraphicFramePr>
        <p:xfrm>
          <a:off x="5274301" y="3108711"/>
          <a:ext cx="4360000" cy="3742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03" name="Google Shape;303;gd03a52b36c_0_135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4" name="Google Shape;304;gd03a52b36c_0_135"/>
          <p:cNvSpPr txBox="1"/>
          <p:nvPr/>
        </p:nvSpPr>
        <p:spPr>
          <a:xfrm>
            <a:off x="3981576" y="4619346"/>
            <a:ext cx="111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 stride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d03a52b36c_0_135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r>
              <a:rPr lang="en-GB"/>
              <a:t>Kernel padding:</a:t>
            </a:r>
            <a:endParaRPr/>
          </a:p>
          <a:p>
            <a:pPr lvl="1"/>
            <a:r>
              <a:rPr lang="en-GB"/>
              <a:t>Usually zero padding</a:t>
            </a:r>
            <a:endParaRPr/>
          </a:p>
        </p:txBody>
      </p:sp>
      <p:sp>
        <p:nvSpPr>
          <p:cNvPr id="306" name="Google Shape;306;gd03a52b36c_0_135"/>
          <p:cNvSpPr txBox="1"/>
          <p:nvPr/>
        </p:nvSpPr>
        <p:spPr>
          <a:xfrm>
            <a:off x="7823100" y="2399867"/>
            <a:ext cx="541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of 2 around the image</a:t>
            </a:r>
            <a:endParaRPr sz="18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d03a52b36c_0_135"/>
          <p:cNvSpPr/>
          <p:nvPr/>
        </p:nvSpPr>
        <p:spPr>
          <a:xfrm>
            <a:off x="7255753" y="2672633"/>
            <a:ext cx="593467" cy="372800"/>
          </a:xfrm>
          <a:custGeom>
            <a:avLst/>
            <a:gdLst/>
            <a:ahLst/>
            <a:cxnLst/>
            <a:rect l="l" t="t" r="r" b="b"/>
            <a:pathLst>
              <a:path w="17804" h="11184" extrusionOk="0">
                <a:moveTo>
                  <a:pt x="17804" y="0"/>
                </a:moveTo>
                <a:cubicBezTo>
                  <a:pt x="12166" y="0"/>
                  <a:pt x="3930" y="1868"/>
                  <a:pt x="2564" y="7338"/>
                </a:cubicBezTo>
                <a:cubicBezTo>
                  <a:pt x="2254" y="8579"/>
                  <a:pt x="2500" y="11716"/>
                  <a:pt x="1435" y="11007"/>
                </a:cubicBezTo>
                <a:cubicBezTo>
                  <a:pt x="1298" y="10916"/>
                  <a:pt x="0" y="8185"/>
                  <a:pt x="24" y="8185"/>
                </a:cubicBezTo>
                <a:cubicBezTo>
                  <a:pt x="1172" y="8185"/>
                  <a:pt x="851" y="11007"/>
                  <a:pt x="1999" y="11007"/>
                </a:cubicBezTo>
                <a:cubicBezTo>
                  <a:pt x="3226" y="11007"/>
                  <a:pt x="3940" y="9420"/>
                  <a:pt x="5104" y="90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3a52b36c_0_75"/>
          <p:cNvSpPr txBox="1">
            <a:spLocks noGrp="1"/>
          </p:cNvSpPr>
          <p:nvPr>
            <p:ph type="title"/>
          </p:nvPr>
        </p:nvSpPr>
        <p:spPr>
          <a:xfrm>
            <a:off x="423960" y="37988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313" name="Google Shape;313;gd03a52b36c_0_75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4" name="Google Shape;314;gd03a52b36c_0_75"/>
          <p:cNvGraphicFramePr/>
          <p:nvPr/>
        </p:nvGraphicFramePr>
        <p:xfrm>
          <a:off x="5274301" y="3108711"/>
          <a:ext cx="4360000" cy="3742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15" name="Google Shape;315;gd03a52b36c_0_75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6" name="Google Shape;316;gd03a52b36c_0_75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65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62500" lnSpcReduction="2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r>
              <a:rPr lang="en-GB"/>
              <a:t>Kernel padding:</a:t>
            </a:r>
            <a:endParaRPr/>
          </a:p>
          <a:p>
            <a:pPr lvl="1"/>
            <a:r>
              <a:rPr lang="en-GB"/>
              <a:t>Usually zero padding</a:t>
            </a:r>
            <a:endParaRPr/>
          </a:p>
        </p:txBody>
      </p:sp>
      <p:sp>
        <p:nvSpPr>
          <p:cNvPr id="317" name="Google Shape;317;gd03a52b36c_0_75"/>
          <p:cNvSpPr txBox="1"/>
          <p:nvPr/>
        </p:nvSpPr>
        <p:spPr>
          <a:xfrm>
            <a:off x="7823100" y="2399867"/>
            <a:ext cx="541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of 2 around the image</a:t>
            </a:r>
            <a:endParaRPr sz="18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d03a52b36c_0_75"/>
          <p:cNvSpPr/>
          <p:nvPr/>
        </p:nvSpPr>
        <p:spPr>
          <a:xfrm>
            <a:off x="7255753" y="2672633"/>
            <a:ext cx="593467" cy="372800"/>
          </a:xfrm>
          <a:custGeom>
            <a:avLst/>
            <a:gdLst/>
            <a:ahLst/>
            <a:cxnLst/>
            <a:rect l="l" t="t" r="r" b="b"/>
            <a:pathLst>
              <a:path w="17804" h="11184" extrusionOk="0">
                <a:moveTo>
                  <a:pt x="17804" y="0"/>
                </a:moveTo>
                <a:cubicBezTo>
                  <a:pt x="12166" y="0"/>
                  <a:pt x="3930" y="1868"/>
                  <a:pt x="2564" y="7338"/>
                </a:cubicBezTo>
                <a:cubicBezTo>
                  <a:pt x="2254" y="8579"/>
                  <a:pt x="2500" y="11716"/>
                  <a:pt x="1435" y="11007"/>
                </a:cubicBezTo>
                <a:cubicBezTo>
                  <a:pt x="1298" y="10916"/>
                  <a:pt x="0" y="8185"/>
                  <a:pt x="24" y="8185"/>
                </a:cubicBezTo>
                <a:cubicBezTo>
                  <a:pt x="1172" y="8185"/>
                  <a:pt x="851" y="11007"/>
                  <a:pt x="1999" y="11007"/>
                </a:cubicBezTo>
                <a:cubicBezTo>
                  <a:pt x="3226" y="11007"/>
                  <a:pt x="3940" y="9420"/>
                  <a:pt x="5104" y="90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d03a52b36c_0_75"/>
          <p:cNvSpPr/>
          <p:nvPr/>
        </p:nvSpPr>
        <p:spPr>
          <a:xfrm>
            <a:off x="5274300" y="3108700"/>
            <a:ext cx="1308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d03a52b36c_0_75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03a52b36c_0_111"/>
          <p:cNvSpPr txBox="1">
            <a:spLocks noGrp="1"/>
          </p:cNvSpPr>
          <p:nvPr>
            <p:ph type="title"/>
          </p:nvPr>
        </p:nvSpPr>
        <p:spPr>
          <a:xfrm>
            <a:off x="448344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326" name="Google Shape;326;gd03a52b36c_0_111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7" name="Google Shape;327;gd03a52b36c_0_111"/>
          <p:cNvGraphicFramePr/>
          <p:nvPr/>
        </p:nvGraphicFramePr>
        <p:xfrm>
          <a:off x="5274301" y="3108711"/>
          <a:ext cx="4360000" cy="3742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28" name="Google Shape;328;gd03a52b36c_0_111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gd03a52b36c_0_111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8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r>
              <a:rPr lang="en-GB"/>
              <a:t>Kernel padding:</a:t>
            </a:r>
            <a:endParaRPr/>
          </a:p>
          <a:p>
            <a:pPr lvl="1"/>
            <a:r>
              <a:rPr lang="en-GB"/>
              <a:t>Usually zero padding</a:t>
            </a:r>
            <a:endParaRPr/>
          </a:p>
        </p:txBody>
      </p:sp>
      <p:sp>
        <p:nvSpPr>
          <p:cNvPr id="330" name="Google Shape;330;gd03a52b36c_0_111"/>
          <p:cNvSpPr txBox="1"/>
          <p:nvPr/>
        </p:nvSpPr>
        <p:spPr>
          <a:xfrm>
            <a:off x="7823100" y="2399867"/>
            <a:ext cx="541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of 2 around the image</a:t>
            </a:r>
            <a:endParaRPr sz="18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d03a52b36c_0_111"/>
          <p:cNvSpPr/>
          <p:nvPr/>
        </p:nvSpPr>
        <p:spPr>
          <a:xfrm>
            <a:off x="7255753" y="2672633"/>
            <a:ext cx="593467" cy="372800"/>
          </a:xfrm>
          <a:custGeom>
            <a:avLst/>
            <a:gdLst/>
            <a:ahLst/>
            <a:cxnLst/>
            <a:rect l="l" t="t" r="r" b="b"/>
            <a:pathLst>
              <a:path w="17804" h="11184" extrusionOk="0">
                <a:moveTo>
                  <a:pt x="17804" y="0"/>
                </a:moveTo>
                <a:cubicBezTo>
                  <a:pt x="12166" y="0"/>
                  <a:pt x="3930" y="1868"/>
                  <a:pt x="2564" y="7338"/>
                </a:cubicBezTo>
                <a:cubicBezTo>
                  <a:pt x="2254" y="8579"/>
                  <a:pt x="2500" y="11716"/>
                  <a:pt x="1435" y="11007"/>
                </a:cubicBezTo>
                <a:cubicBezTo>
                  <a:pt x="1298" y="10916"/>
                  <a:pt x="0" y="8185"/>
                  <a:pt x="24" y="8185"/>
                </a:cubicBezTo>
                <a:cubicBezTo>
                  <a:pt x="1172" y="8185"/>
                  <a:pt x="851" y="11007"/>
                  <a:pt x="1999" y="11007"/>
                </a:cubicBezTo>
                <a:cubicBezTo>
                  <a:pt x="3226" y="11007"/>
                  <a:pt x="3940" y="9420"/>
                  <a:pt x="5104" y="90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d03a52b36c_0_111"/>
          <p:cNvSpPr/>
          <p:nvPr/>
        </p:nvSpPr>
        <p:spPr>
          <a:xfrm>
            <a:off x="6146300" y="3116033"/>
            <a:ext cx="1308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d03a52b36c_0_111"/>
          <p:cNvSpPr txBox="1"/>
          <p:nvPr/>
        </p:nvSpPr>
        <p:spPr>
          <a:xfrm>
            <a:off x="9758700" y="3527567"/>
            <a:ext cx="2217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and so on..</a:t>
            </a:r>
            <a:endParaRPr sz="1867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d03a52b36c_0_111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3767254d_2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Convolution demo</a:t>
            </a:r>
            <a:endParaRPr/>
          </a:p>
        </p:txBody>
      </p:sp>
      <p:sp>
        <p:nvSpPr>
          <p:cNvPr id="340" name="Google Shape;340;g7a3767254d_2_0"/>
          <p:cNvSpPr txBox="1"/>
          <p:nvPr/>
        </p:nvSpPr>
        <p:spPr>
          <a:xfrm>
            <a:off x="1098800" y="5171767"/>
            <a:ext cx="9994400" cy="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Live demo: </a:t>
            </a:r>
            <a:r>
              <a:rPr lang="en-GB" sz="1867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http://setosa.io/ev/image-kernels/</a:t>
            </a:r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7a3767254d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701" y="1601633"/>
            <a:ext cx="8196607" cy="3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>
            <a:spLocks noGrp="1"/>
          </p:cNvSpPr>
          <p:nvPr>
            <p:ph type="title"/>
          </p:nvPr>
        </p:nvSpPr>
        <p:spPr>
          <a:xfrm>
            <a:off x="363000" y="3348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Breakout Room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2000" b="1" dirty="0"/>
              <a:t>[10 min] Complete Task 1 in the Notebook</a:t>
            </a:r>
            <a:endParaRPr sz="20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"/>
          <p:cNvSpPr txBox="1">
            <a:spLocks noGrp="1"/>
          </p:cNvSpPr>
          <p:nvPr>
            <p:ph type="title"/>
          </p:nvPr>
        </p:nvSpPr>
        <p:spPr>
          <a:xfrm>
            <a:off x="234647" y="265859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Convolutional Neural Network</a:t>
            </a:r>
            <a:endParaRPr/>
          </a:p>
        </p:txBody>
      </p:sp>
      <p:sp>
        <p:nvSpPr>
          <p:cNvPr id="353" name="Google Shape;353;p14"/>
          <p:cNvSpPr txBox="1">
            <a:spLocks noGrp="1"/>
          </p:cNvSpPr>
          <p:nvPr>
            <p:ph type="body" idx="4294967295"/>
          </p:nvPr>
        </p:nvSpPr>
        <p:spPr>
          <a:xfrm>
            <a:off x="437239" y="1124411"/>
            <a:ext cx="10251600" cy="19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r>
              <a:rPr lang="en-GB" dirty="0"/>
              <a:t>Combine multiple convolutions into a network </a:t>
            </a:r>
            <a:endParaRPr dirty="0"/>
          </a:p>
          <a:p>
            <a:pPr lvl="1"/>
            <a:r>
              <a:rPr lang="en-GB" dirty="0"/>
              <a:t>In each layer, a number of kernels is applied</a:t>
            </a:r>
            <a:endParaRPr dirty="0"/>
          </a:p>
          <a:p>
            <a:pPr lvl="1"/>
            <a:r>
              <a:rPr lang="en-GB" dirty="0"/>
              <a:t>Each kernel results in a </a:t>
            </a:r>
            <a:r>
              <a:rPr lang="en-GB" b="1" dirty="0"/>
              <a:t>feature map </a:t>
            </a:r>
            <a:r>
              <a:rPr lang="en-GB" dirty="0"/>
              <a:t>(i.e. edge map)</a:t>
            </a:r>
            <a:endParaRPr dirty="0"/>
          </a:p>
          <a:p>
            <a:pPr lvl="1" indent="-304792">
              <a:buNone/>
            </a:pPr>
            <a:endParaRPr dirty="0"/>
          </a:p>
          <a:p>
            <a:r>
              <a:rPr lang="en-GB" dirty="0"/>
              <a:t>Values of the kernels are the weights of the network</a:t>
            </a:r>
            <a:endParaRPr dirty="0"/>
          </a:p>
          <a:p>
            <a:pPr lvl="1"/>
            <a:r>
              <a:rPr lang="en-GB" dirty="0"/>
              <a:t>Learned by training</a:t>
            </a:r>
            <a:endParaRPr dirty="0"/>
          </a:p>
        </p:txBody>
      </p:sp>
      <p:grpSp>
        <p:nvGrpSpPr>
          <p:cNvPr id="354" name="Google Shape;354;p14"/>
          <p:cNvGrpSpPr/>
          <p:nvPr/>
        </p:nvGrpSpPr>
        <p:grpSpPr>
          <a:xfrm>
            <a:off x="-238266" y="4148833"/>
            <a:ext cx="12316233" cy="2243323"/>
            <a:chOff x="-178700" y="3111625"/>
            <a:chExt cx="9237175" cy="1682492"/>
          </a:xfrm>
        </p:grpSpPr>
        <p:grpSp>
          <p:nvGrpSpPr>
            <p:cNvPr id="355" name="Google Shape;355;p14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356" name="Google Shape;356;p14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</a:t>
                </a: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+non-lin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4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</a:t>
                </a: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+non-lin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4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4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</a:t>
                </a: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+non-lin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4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4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4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4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4" name="Google Shape;364;p14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365" name="Google Shape;365;p14"/>
                <p:cNvCxnSpPr>
                  <a:stCxn id="366" idx="2"/>
                  <a:endCxn id="367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68" name="Google Shape;368;p14"/>
                <p:cNvCxnSpPr>
                  <a:stCxn id="367" idx="2"/>
                  <a:endCxn id="369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0" name="Google Shape;370;p14"/>
                <p:cNvCxnSpPr>
                  <a:stCxn id="369" idx="2"/>
                  <a:endCxn id="371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2" name="Google Shape;372;p14"/>
                <p:cNvCxnSpPr>
                  <a:stCxn id="371" idx="2"/>
                  <a:endCxn id="373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4" name="Google Shape;374;p14"/>
                <p:cNvCxnSpPr>
                  <a:stCxn id="373" idx="2"/>
                  <a:endCxn id="375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6" name="Google Shape;376;p14"/>
                <p:cNvCxnSpPr>
                  <a:stCxn id="375" idx="2"/>
                  <a:endCxn id="377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8" name="Google Shape;378;p14"/>
                <p:cNvCxnSpPr>
                  <a:stCxn id="379" idx="3"/>
                  <a:endCxn id="380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81" name="Google Shape;381;p14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82" name="Google Shape;382;p14"/>
                <p:cNvCxnSpPr>
                  <a:stCxn id="377" idx="1"/>
                  <a:endCxn id="383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384" name="Google Shape;384;p14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385" name="Google Shape;385;p14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" name="Google Shape;386;p14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7" name="Google Shape;387;p14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14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388;p14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14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389;p14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390;p14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391;p14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371;p14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392;p14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14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14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14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14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14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14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14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14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14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14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14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14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14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14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375;p14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14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14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14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14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09" name="Google Shape;409;p14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383" name="Google Shape;383;p14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0" name="Google Shape;380;p14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0" name="Google Shape;410;p14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1" name="Google Shape;411;p14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2" name="Google Shape;412;p14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413" name="Google Shape;413;p14"/>
                  <p:cNvCxnSpPr>
                    <a:stCxn id="377" idx="2"/>
                    <a:endCxn id="412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4" name="Google Shape;414;p14"/>
                  <p:cNvCxnSpPr>
                    <a:endCxn id="411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5" name="Google Shape;415;p14"/>
                  <p:cNvCxnSpPr>
                    <a:endCxn id="410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6" name="Google Shape;416;p14"/>
                  <p:cNvCxnSpPr>
                    <a:endCxn id="410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7" name="Google Shape;417;p14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8" name="Google Shape;418;p14"/>
                  <p:cNvCxnSpPr>
                    <a:stCxn id="379" idx="3"/>
                    <a:endCxn id="412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9" name="Google Shape;419;p14"/>
                  <p:cNvCxnSpPr>
                    <a:stCxn id="379" idx="3"/>
                    <a:endCxn id="411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377" name="Google Shape;377;p14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p14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21" name="Google Shape;421;p14"/>
                  <p:cNvCxnSpPr>
                    <a:stCxn id="412" idx="6"/>
                    <a:endCxn id="420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2" name="Google Shape;422;p14"/>
                  <p:cNvCxnSpPr>
                    <a:stCxn id="411" idx="6"/>
                    <a:endCxn id="420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3" name="Google Shape;423;p14"/>
                  <p:cNvCxnSpPr>
                    <a:stCxn id="410" idx="6"/>
                    <a:endCxn id="420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4" name="Google Shape;424;p14"/>
                  <p:cNvCxnSpPr>
                    <a:stCxn id="380" idx="6"/>
                    <a:endCxn id="420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366" name="Google Shape;366;p14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25" name="Google Shape;425;p14"/>
              <p:cNvCxnSpPr>
                <a:stCxn id="383" idx="2"/>
                <a:endCxn id="426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26" name="Google Shape;426;p14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4249752a9_0_145"/>
          <p:cNvSpPr txBox="1">
            <a:spLocks noGrp="1"/>
          </p:cNvSpPr>
          <p:nvPr>
            <p:ph type="title"/>
          </p:nvPr>
        </p:nvSpPr>
        <p:spPr>
          <a:xfrm>
            <a:off x="315697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Down-Sampling</a:t>
            </a:r>
            <a:endParaRPr dirty="0"/>
          </a:p>
        </p:txBody>
      </p:sp>
      <p:grpSp>
        <p:nvGrpSpPr>
          <p:cNvPr id="432" name="Google Shape;432;gd4249752a9_0_145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433" name="Google Shape;433;gd4249752a9_0_145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434" name="Google Shape;434;gd4249752a9_0_145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gd4249752a9_0_145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gd4249752a9_0_145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gd4249752a9_0_145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gd4249752a9_0_145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gd4249752a9_0_145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gd4249752a9_0_145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gd4249752a9_0_145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2" name="Google Shape;442;gd4249752a9_0_145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443" name="Google Shape;443;gd4249752a9_0_145"/>
                <p:cNvCxnSpPr>
                  <a:stCxn id="444" idx="2"/>
                  <a:endCxn id="445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46" name="Google Shape;446;gd4249752a9_0_145"/>
                <p:cNvCxnSpPr>
                  <a:stCxn id="445" idx="2"/>
                  <a:endCxn id="447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48" name="Google Shape;448;gd4249752a9_0_145"/>
                <p:cNvCxnSpPr>
                  <a:stCxn id="447" idx="2"/>
                  <a:endCxn id="449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0" name="Google Shape;450;gd4249752a9_0_145"/>
                <p:cNvCxnSpPr>
                  <a:stCxn id="449" idx="2"/>
                  <a:endCxn id="451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2" name="Google Shape;452;gd4249752a9_0_145"/>
                <p:cNvCxnSpPr>
                  <a:stCxn id="451" idx="2"/>
                  <a:endCxn id="453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4" name="Google Shape;454;gd4249752a9_0_145"/>
                <p:cNvCxnSpPr>
                  <a:stCxn id="453" idx="2"/>
                  <a:endCxn id="455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6" name="Google Shape;456;gd4249752a9_0_145"/>
                <p:cNvCxnSpPr>
                  <a:stCxn id="457" idx="3"/>
                  <a:endCxn id="458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9" name="Google Shape;459;gd4249752a9_0_145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60" name="Google Shape;460;gd4249752a9_0_145"/>
                <p:cNvCxnSpPr>
                  <a:stCxn id="455" idx="1"/>
                  <a:endCxn id="461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462" name="Google Shape;462;gd4249752a9_0_145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463" name="Google Shape;463;gd4249752a9_0_145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" name="Google Shape;464;gd4249752a9_0_145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" name="Google Shape;465;gd4249752a9_0_145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gd4249752a9_0_145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" name="Google Shape;466;gd4249752a9_0_145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gd4249752a9_0_145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Google Shape;467;gd4249752a9_0_145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" name="Google Shape;468;gd4249752a9_0_145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" name="Google Shape;469;gd4249752a9_0_145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gd4249752a9_0_145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" name="Google Shape;470;gd4249752a9_0_145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" name="Google Shape;471;gd4249752a9_0_145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" name="Google Shape;472;gd4249752a9_0_145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" name="Google Shape;473;gd4249752a9_0_145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" name="Google Shape;474;gd4249752a9_0_145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" name="Google Shape;475;gd4249752a9_0_145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" name="Google Shape;476;gd4249752a9_0_145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gd4249752a9_0_145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" name="Google Shape;477;gd4249752a9_0_145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" name="Google Shape;478;gd4249752a9_0_145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" name="Google Shape;479;gd4249752a9_0_145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" name="Google Shape;480;gd4249752a9_0_145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" name="Google Shape;481;gd4249752a9_0_145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" name="Google Shape;482;gd4249752a9_0_145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" name="Google Shape;483;gd4249752a9_0_145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gd4249752a9_0_145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" name="Google Shape;484;gd4249752a9_0_145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" name="Google Shape;485;gd4249752a9_0_145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" name="Google Shape;486;gd4249752a9_0_145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gd4249752a9_0_145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87" name="Google Shape;487;gd4249752a9_0_145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461" name="Google Shape;461;gd4249752a9_0_145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58" name="Google Shape;458;gd4249752a9_0_145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88" name="Google Shape;488;gd4249752a9_0_145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89" name="Google Shape;489;gd4249752a9_0_145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90" name="Google Shape;490;gd4249752a9_0_145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491" name="Google Shape;491;gd4249752a9_0_145"/>
                  <p:cNvCxnSpPr>
                    <a:stCxn id="455" idx="2"/>
                    <a:endCxn id="490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2" name="Google Shape;492;gd4249752a9_0_145"/>
                  <p:cNvCxnSpPr>
                    <a:endCxn id="489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3" name="Google Shape;493;gd4249752a9_0_145"/>
                  <p:cNvCxnSpPr>
                    <a:endCxn id="488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4" name="Google Shape;494;gd4249752a9_0_145"/>
                  <p:cNvCxnSpPr>
                    <a:endCxn id="488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5" name="Google Shape;495;gd4249752a9_0_145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6" name="Google Shape;496;gd4249752a9_0_145"/>
                  <p:cNvCxnSpPr>
                    <a:stCxn id="457" idx="3"/>
                    <a:endCxn id="490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7" name="Google Shape;497;gd4249752a9_0_145"/>
                  <p:cNvCxnSpPr>
                    <a:stCxn id="457" idx="3"/>
                    <a:endCxn id="489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455" name="Google Shape;455;gd4249752a9_0_145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" name="Google Shape;498;gd4249752a9_0_145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99" name="Google Shape;499;gd4249752a9_0_145"/>
                  <p:cNvCxnSpPr>
                    <a:stCxn id="490" idx="6"/>
                    <a:endCxn id="498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0" name="Google Shape;500;gd4249752a9_0_145"/>
                  <p:cNvCxnSpPr>
                    <a:stCxn id="489" idx="6"/>
                    <a:endCxn id="498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1" name="Google Shape;501;gd4249752a9_0_145"/>
                  <p:cNvCxnSpPr>
                    <a:stCxn id="488" idx="6"/>
                    <a:endCxn id="498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2" name="Google Shape;502;gd4249752a9_0_145"/>
                  <p:cNvCxnSpPr>
                    <a:stCxn id="458" idx="6"/>
                    <a:endCxn id="498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444" name="Google Shape;444;gd4249752a9_0_145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03" name="Google Shape;503;gd4249752a9_0_145"/>
              <p:cNvCxnSpPr>
                <a:stCxn id="461" idx="2"/>
                <a:endCxn id="504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504" name="Google Shape;504;gd4249752a9_0_145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2a8c25a08_0_0"/>
          <p:cNvSpPr txBox="1">
            <a:spLocks noGrp="1"/>
          </p:cNvSpPr>
          <p:nvPr>
            <p:ph type="title"/>
          </p:nvPr>
        </p:nvSpPr>
        <p:spPr>
          <a:xfrm>
            <a:off x="375192" y="22633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Computer Vision</a:t>
            </a:r>
            <a:endParaRPr dirty="0"/>
          </a:p>
        </p:txBody>
      </p:sp>
      <p:pic>
        <p:nvPicPr>
          <p:cNvPr id="64" name="Google Shape;64;gd2a8c25a0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367" y="3354667"/>
            <a:ext cx="3906915" cy="312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d2a8c25a08_0_0"/>
          <p:cNvPicPr preferRelativeResize="0"/>
          <p:nvPr/>
        </p:nvPicPr>
        <p:blipFill rotWithShape="1">
          <a:blip r:embed="rId4">
            <a:alphaModFix/>
          </a:blip>
          <a:srcRect l="18207" b="12572"/>
          <a:stretch/>
        </p:blipFill>
        <p:spPr>
          <a:xfrm>
            <a:off x="4989684" y="1179667"/>
            <a:ext cx="3305925" cy="5301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gd2a8c25a08_0_0"/>
          <p:cNvGrpSpPr/>
          <p:nvPr/>
        </p:nvGrpSpPr>
        <p:grpSpPr>
          <a:xfrm>
            <a:off x="8562934" y="1179667"/>
            <a:ext cx="3584333" cy="5301699"/>
            <a:chOff x="6422200" y="884750"/>
            <a:chExt cx="2688250" cy="3976274"/>
          </a:xfrm>
        </p:grpSpPr>
        <p:pic>
          <p:nvPicPr>
            <p:cNvPr id="67" name="Google Shape;67;gd2a8c25a08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22200" y="884750"/>
              <a:ext cx="2650240" cy="3976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gd2a8c25a08_0_0"/>
            <p:cNvSpPr/>
            <p:nvPr/>
          </p:nvSpPr>
          <p:spPr>
            <a:xfrm>
              <a:off x="8316200" y="3710875"/>
              <a:ext cx="706500" cy="1094400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d2a8c25a08_0_0"/>
            <p:cNvSpPr txBox="1"/>
            <p:nvPr/>
          </p:nvSpPr>
          <p:spPr>
            <a:xfrm>
              <a:off x="8403950" y="3310675"/>
              <a:ext cx="7065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00FFFF"/>
                  </a:solidFill>
                  <a:latin typeface="Arial"/>
                  <a:ea typeface="Arial"/>
                  <a:cs typeface="Arial"/>
                  <a:sym typeface="Arial"/>
                </a:rPr>
                <a:t>Bike</a:t>
              </a:r>
              <a:endParaRPr sz="1867" b="1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d2a8c25a08_0_0"/>
            <p:cNvSpPr/>
            <p:nvPr/>
          </p:nvSpPr>
          <p:spPr>
            <a:xfrm>
              <a:off x="6422200" y="3467100"/>
              <a:ext cx="404700" cy="9228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d2a8c25a08_0_0"/>
            <p:cNvSpPr txBox="1"/>
            <p:nvPr/>
          </p:nvSpPr>
          <p:spPr>
            <a:xfrm>
              <a:off x="6422200" y="3066900"/>
              <a:ext cx="5310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Car</a:t>
              </a:r>
              <a:endParaRPr sz="1867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d2a8c25a08_0_0"/>
            <p:cNvSpPr/>
            <p:nvPr/>
          </p:nvSpPr>
          <p:spPr>
            <a:xfrm>
              <a:off x="7366600" y="3066900"/>
              <a:ext cx="854700" cy="755700"/>
            </a:xfrm>
            <a:prstGeom prst="rect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d2a8c25a08_0_0"/>
            <p:cNvSpPr txBox="1"/>
            <p:nvPr/>
          </p:nvSpPr>
          <p:spPr>
            <a:xfrm>
              <a:off x="7528450" y="2715613"/>
              <a:ext cx="5310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FF9900"/>
                  </a:solidFill>
                  <a:latin typeface="Arial"/>
                  <a:ea typeface="Arial"/>
                  <a:cs typeface="Arial"/>
                  <a:sym typeface="Arial"/>
                </a:rPr>
                <a:t>Bus</a:t>
              </a:r>
              <a:endParaRPr sz="1867" b="1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d2a8c25a08_0_0"/>
            <p:cNvSpPr/>
            <p:nvPr/>
          </p:nvSpPr>
          <p:spPr>
            <a:xfrm>
              <a:off x="7474175" y="3467100"/>
              <a:ext cx="320700" cy="755700"/>
            </a:xfrm>
            <a:prstGeom prst="rect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d2a8c25a08_0_0"/>
            <p:cNvSpPr txBox="1"/>
            <p:nvPr/>
          </p:nvSpPr>
          <p:spPr>
            <a:xfrm>
              <a:off x="7255625" y="4154350"/>
              <a:ext cx="9657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Person</a:t>
              </a:r>
              <a:endParaRPr sz="1867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"/>
          <p:cNvSpPr txBox="1"/>
          <p:nvPr/>
        </p:nvSpPr>
        <p:spPr>
          <a:xfrm flipH="1">
            <a:off x="3939201" y="5326800"/>
            <a:ext cx="1728400" cy="57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GB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Max-pool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6"/>
          <p:cNvSpPr txBox="1">
            <a:spLocks noGrp="1"/>
          </p:cNvSpPr>
          <p:nvPr>
            <p:ph type="title"/>
          </p:nvPr>
        </p:nvSpPr>
        <p:spPr>
          <a:xfrm>
            <a:off x="375192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Down-Sampling</a:t>
            </a:r>
            <a:endParaRPr dirty="0"/>
          </a:p>
        </p:txBody>
      </p:sp>
      <p:sp>
        <p:nvSpPr>
          <p:cNvPr id="511" name="Google Shape;511;p16"/>
          <p:cNvSpPr txBox="1">
            <a:spLocks noGrp="1"/>
          </p:cNvSpPr>
          <p:nvPr>
            <p:ph type="body" idx="4294967295"/>
          </p:nvPr>
        </p:nvSpPr>
        <p:spPr>
          <a:xfrm>
            <a:off x="682792" y="1340114"/>
            <a:ext cx="9944000" cy="30048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62500" lnSpcReduction="20000"/>
          </a:bodyPr>
          <a:lstStyle/>
          <a:p>
            <a:pPr algn="just"/>
            <a:r>
              <a:rPr lang="en-GB" dirty="0"/>
              <a:t>Feature maps resulting from convolutional layers need to be eventually </a:t>
            </a:r>
            <a:r>
              <a:rPr lang="en-GB" b="1" dirty="0"/>
              <a:t>aggregated </a:t>
            </a:r>
            <a:r>
              <a:rPr lang="en-GB" dirty="0"/>
              <a:t>into a single prediction</a:t>
            </a:r>
            <a:endParaRPr b="1" dirty="0"/>
          </a:p>
          <a:p>
            <a:pPr indent="-304792" algn="just">
              <a:buNone/>
            </a:pPr>
            <a:endParaRPr dirty="0"/>
          </a:p>
          <a:p>
            <a:pPr algn="just"/>
            <a:r>
              <a:rPr lang="en-GB" dirty="0"/>
              <a:t>This can be done by  </a:t>
            </a:r>
            <a:r>
              <a:rPr lang="en-GB" b="1" dirty="0"/>
              <a:t>down-sampling</a:t>
            </a:r>
            <a:r>
              <a:rPr lang="en-GB" dirty="0"/>
              <a:t> between conv layers to gradually reduce dimensionality 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algn="just"/>
            <a:r>
              <a:rPr lang="en-GB" dirty="0"/>
              <a:t>Most commonly used down-sampling operation: </a:t>
            </a:r>
            <a:r>
              <a:rPr lang="en-GB" b="1" dirty="0"/>
              <a:t>max-pool</a:t>
            </a:r>
            <a:endParaRPr dirty="0"/>
          </a:p>
          <a:p>
            <a:pPr lvl="1" algn="just"/>
            <a:r>
              <a:rPr lang="en-GB" dirty="0"/>
              <a:t>Move kernel over image and keep maximum value</a:t>
            </a:r>
            <a:endParaRPr dirty="0"/>
          </a:p>
          <a:p>
            <a:pPr lvl="1" algn="just"/>
            <a:r>
              <a:rPr lang="en-GB" dirty="0"/>
              <a:t>Usually </a:t>
            </a:r>
            <a:r>
              <a:rPr lang="en-GB" b="1" dirty="0"/>
              <a:t>kernel size </a:t>
            </a:r>
            <a:r>
              <a:rPr lang="en-GB" dirty="0"/>
              <a:t>of 2x2 and </a:t>
            </a:r>
            <a:r>
              <a:rPr lang="en-GB" b="1" dirty="0"/>
              <a:t>stride</a:t>
            </a:r>
            <a:r>
              <a:rPr lang="en-GB" dirty="0"/>
              <a:t> of 2</a:t>
            </a:r>
            <a:endParaRPr dirty="0"/>
          </a:p>
          <a:p>
            <a:pPr marL="194728" indent="0" algn="just">
              <a:buNone/>
            </a:pPr>
            <a:r>
              <a:rPr lang="en-GB" dirty="0"/>
              <a:t>	</a:t>
            </a:r>
            <a:endParaRPr b="1" dirty="0"/>
          </a:p>
          <a:p>
            <a:pPr indent="-304792" algn="just">
              <a:buNone/>
            </a:pPr>
            <a:endParaRPr b="1" dirty="0"/>
          </a:p>
        </p:txBody>
      </p:sp>
      <p:graphicFrame>
        <p:nvGraphicFramePr>
          <p:cNvPr id="512" name="Google Shape;512;p16"/>
          <p:cNvGraphicFramePr/>
          <p:nvPr/>
        </p:nvGraphicFramePr>
        <p:xfrm>
          <a:off x="1886857" y="4805849"/>
          <a:ext cx="1920000" cy="192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4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8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9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7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5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3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3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3" name="Google Shape;513;p16"/>
          <p:cNvGraphicFramePr/>
          <p:nvPr/>
        </p:nvGraphicFramePr>
        <p:xfrm>
          <a:off x="5755276" y="5285849"/>
          <a:ext cx="960000" cy="96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9F9F9F"/>
                          </a:solidFill>
                        </a:rPr>
                        <a:t>9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8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5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3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14" name="Google Shape;514;p16"/>
          <p:cNvCxnSpPr/>
          <p:nvPr/>
        </p:nvCxnSpPr>
        <p:spPr>
          <a:xfrm>
            <a:off x="4555056" y="5744175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4249752a9_0_520"/>
          <p:cNvSpPr txBox="1">
            <a:spLocks noGrp="1"/>
          </p:cNvSpPr>
          <p:nvPr>
            <p:ph type="title"/>
          </p:nvPr>
        </p:nvSpPr>
        <p:spPr>
          <a:xfrm>
            <a:off x="378776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Dense Layers</a:t>
            </a:r>
            <a:endParaRPr dirty="0"/>
          </a:p>
        </p:txBody>
      </p:sp>
      <p:grpSp>
        <p:nvGrpSpPr>
          <p:cNvPr id="520" name="Google Shape;520;gd4249752a9_0_520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521" name="Google Shape;521;gd4249752a9_0_520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522" name="Google Shape;522;gd4249752a9_0_520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d4249752a9_0_520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d4249752a9_0_520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d4249752a9_0_520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gd4249752a9_0_520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gd4249752a9_0_520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d4249752a9_0_520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d4249752a9_0_520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0" name="Google Shape;530;gd4249752a9_0_520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531" name="Google Shape;531;gd4249752a9_0_520"/>
                <p:cNvCxnSpPr>
                  <a:stCxn id="532" idx="2"/>
                  <a:endCxn id="533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34" name="Google Shape;534;gd4249752a9_0_520"/>
                <p:cNvCxnSpPr>
                  <a:stCxn id="533" idx="2"/>
                  <a:endCxn id="535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36" name="Google Shape;536;gd4249752a9_0_520"/>
                <p:cNvCxnSpPr>
                  <a:stCxn id="535" idx="2"/>
                  <a:endCxn id="537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38" name="Google Shape;538;gd4249752a9_0_520"/>
                <p:cNvCxnSpPr>
                  <a:stCxn id="537" idx="2"/>
                  <a:endCxn id="539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0" name="Google Shape;540;gd4249752a9_0_520"/>
                <p:cNvCxnSpPr>
                  <a:stCxn id="539" idx="2"/>
                  <a:endCxn id="541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2" name="Google Shape;542;gd4249752a9_0_520"/>
                <p:cNvCxnSpPr>
                  <a:stCxn id="541" idx="2"/>
                  <a:endCxn id="543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4" name="Google Shape;544;gd4249752a9_0_520"/>
                <p:cNvCxnSpPr>
                  <a:stCxn id="545" idx="3"/>
                  <a:endCxn id="546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7" name="Google Shape;547;gd4249752a9_0_520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8" name="Google Shape;548;gd4249752a9_0_520"/>
                <p:cNvCxnSpPr>
                  <a:stCxn id="543" idx="1"/>
                  <a:endCxn id="549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550" name="Google Shape;550;gd4249752a9_0_520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551" name="Google Shape;551;gd4249752a9_0_520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d4249752a9_0_520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d4249752a9_0_520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" name="Google Shape;535;gd4249752a9_0_520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d4249752a9_0_520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" name="Google Shape;533;gd4249752a9_0_520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" name="Google Shape;555;gd4249752a9_0_520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" name="Google Shape;556;gd4249752a9_0_520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7" name="Google Shape;557;gd4249752a9_0_520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" name="Google Shape;537;gd4249752a9_0_520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8" name="Google Shape;558;gd4249752a9_0_520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d4249752a9_0_520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d4249752a9_0_520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d4249752a9_0_520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d4249752a9_0_520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3" name="Google Shape;563;gd4249752a9_0_520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4" name="Google Shape;564;gd4249752a9_0_520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" name="Google Shape;539;gd4249752a9_0_520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5" name="Google Shape;565;gd4249752a9_0_520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6" name="Google Shape;566;gd4249752a9_0_520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d4249752a9_0_520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d4249752a9_0_520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d4249752a9_0_520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d4249752a9_0_520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1" name="Google Shape;571;gd4249752a9_0_520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" name="Google Shape;541;gd4249752a9_0_520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2" name="Google Shape;572;gd4249752a9_0_520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3" name="Google Shape;573;gd4249752a9_0_520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4" name="Google Shape;574;gd4249752a9_0_520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d4249752a9_0_520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575" name="Google Shape;575;gd4249752a9_0_520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549" name="Google Shape;549;gd4249752a9_0_520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46" name="Google Shape;546;gd4249752a9_0_520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6" name="Google Shape;576;gd4249752a9_0_520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7" name="Google Shape;577;gd4249752a9_0_520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8" name="Google Shape;578;gd4249752a9_0_520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579" name="Google Shape;579;gd4249752a9_0_520"/>
                  <p:cNvCxnSpPr>
                    <a:stCxn id="543" idx="2"/>
                    <a:endCxn id="578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0" name="Google Shape;580;gd4249752a9_0_520"/>
                  <p:cNvCxnSpPr>
                    <a:endCxn id="577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1" name="Google Shape;581;gd4249752a9_0_520"/>
                  <p:cNvCxnSpPr>
                    <a:endCxn id="576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2" name="Google Shape;582;gd4249752a9_0_520"/>
                  <p:cNvCxnSpPr>
                    <a:endCxn id="576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3" name="Google Shape;583;gd4249752a9_0_520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4" name="Google Shape;584;gd4249752a9_0_520"/>
                  <p:cNvCxnSpPr>
                    <a:stCxn id="545" idx="3"/>
                    <a:endCxn id="578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5" name="Google Shape;585;gd4249752a9_0_520"/>
                  <p:cNvCxnSpPr>
                    <a:stCxn id="545" idx="3"/>
                    <a:endCxn id="577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543" name="Google Shape;543;gd4249752a9_0_520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" name="Google Shape;586;gd4249752a9_0_520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87" name="Google Shape;587;gd4249752a9_0_520"/>
                  <p:cNvCxnSpPr>
                    <a:stCxn id="578" idx="6"/>
                    <a:endCxn id="586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8" name="Google Shape;588;gd4249752a9_0_520"/>
                  <p:cNvCxnSpPr>
                    <a:stCxn id="577" idx="6"/>
                    <a:endCxn id="586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9" name="Google Shape;589;gd4249752a9_0_520"/>
                  <p:cNvCxnSpPr>
                    <a:stCxn id="576" idx="6"/>
                    <a:endCxn id="586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90" name="Google Shape;590;gd4249752a9_0_520"/>
                  <p:cNvCxnSpPr>
                    <a:stCxn id="546" idx="6"/>
                    <a:endCxn id="586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532" name="Google Shape;532;gd4249752a9_0_520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91" name="Google Shape;591;gd4249752a9_0_520"/>
              <p:cNvCxnSpPr>
                <a:stCxn id="549" idx="2"/>
                <a:endCxn id="592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592" name="Google Shape;592;gd4249752a9_0_520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7"/>
          <p:cNvSpPr txBox="1">
            <a:spLocks noGrp="1"/>
          </p:cNvSpPr>
          <p:nvPr>
            <p:ph type="title"/>
          </p:nvPr>
        </p:nvSpPr>
        <p:spPr>
          <a:xfrm>
            <a:off x="363000" y="38539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Dense Layers</a:t>
            </a:r>
            <a:endParaRPr/>
          </a:p>
        </p:txBody>
      </p:sp>
      <p:sp>
        <p:nvSpPr>
          <p:cNvPr id="598" name="Google Shape;598;p17"/>
          <p:cNvSpPr txBox="1">
            <a:spLocks noGrp="1"/>
          </p:cNvSpPr>
          <p:nvPr>
            <p:ph type="body" idx="4294967295"/>
          </p:nvPr>
        </p:nvSpPr>
        <p:spPr>
          <a:xfrm>
            <a:off x="729349" y="1261506"/>
            <a:ext cx="5008000" cy="480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algn="just"/>
            <a:r>
              <a:rPr lang="en-GB" dirty="0"/>
              <a:t>To aggregate information into prediction after the final convolutional layer </a:t>
            </a:r>
            <a:r>
              <a:rPr lang="en-GB" b="1" dirty="0"/>
              <a:t>dense</a:t>
            </a:r>
            <a:r>
              <a:rPr lang="en-GB" dirty="0"/>
              <a:t> layers can be used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algn="just"/>
            <a:r>
              <a:rPr lang="en-GB" dirty="0"/>
              <a:t>Dense layer connect all input to all output (= standard layer in MLP), can also be called </a:t>
            </a:r>
            <a:r>
              <a:rPr lang="en-GB" b="1" dirty="0"/>
              <a:t>fully-connected</a:t>
            </a:r>
            <a:r>
              <a:rPr lang="en-GB" dirty="0"/>
              <a:t> layer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algn="just"/>
            <a:r>
              <a:rPr lang="en-GB" dirty="0"/>
              <a:t>Before a dense layer,  the feature maps are converted into a 1D array, which is sometimes referred to as </a:t>
            </a:r>
            <a:r>
              <a:rPr lang="en-GB" b="1" dirty="0"/>
              <a:t>flattening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indent="-304792" algn="just">
              <a:buNone/>
            </a:pPr>
            <a:endParaRPr dirty="0"/>
          </a:p>
        </p:txBody>
      </p:sp>
      <p:grpSp>
        <p:nvGrpSpPr>
          <p:cNvPr id="599" name="Google Shape;599;p17"/>
          <p:cNvGrpSpPr/>
          <p:nvPr/>
        </p:nvGrpSpPr>
        <p:grpSpPr>
          <a:xfrm>
            <a:off x="5853257" y="2569728"/>
            <a:ext cx="6095583" cy="2654617"/>
            <a:chOff x="5194165" y="2205363"/>
            <a:chExt cx="3896435" cy="1590607"/>
          </a:xfrm>
        </p:grpSpPr>
        <p:sp>
          <p:nvSpPr>
            <p:cNvPr id="600" name="Google Shape;600;p17"/>
            <p:cNvSpPr txBox="1"/>
            <p:nvPr/>
          </p:nvSpPr>
          <p:spPr>
            <a:xfrm>
              <a:off x="5194165" y="3488649"/>
              <a:ext cx="2595900" cy="30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flatten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7"/>
            <p:cNvSpPr txBox="1"/>
            <p:nvPr/>
          </p:nvSpPr>
          <p:spPr>
            <a:xfrm>
              <a:off x="6224790" y="3488674"/>
              <a:ext cx="2595900" cy="30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dense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7"/>
            <p:cNvSpPr txBox="1"/>
            <p:nvPr/>
          </p:nvSpPr>
          <p:spPr>
            <a:xfrm>
              <a:off x="8296200" y="3480800"/>
              <a:ext cx="794400" cy="30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3" name="Google Shape;603;p17"/>
            <p:cNvCxnSpPr>
              <a:stCxn id="604" idx="2"/>
              <a:endCxn id="605" idx="1"/>
            </p:cNvCxnSpPr>
            <p:nvPr/>
          </p:nvCxnSpPr>
          <p:spPr>
            <a:xfrm rot="-5400000" flipH="1">
              <a:off x="6538490" y="2871096"/>
              <a:ext cx="4200" cy="890400"/>
            </a:xfrm>
            <a:prstGeom prst="curvedConnector3">
              <a:avLst>
                <a:gd name="adj1" fmla="val 3678715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6" name="Google Shape;606;p17"/>
            <p:cNvCxnSpPr>
              <a:stCxn id="607" idx="3"/>
              <a:endCxn id="608" idx="2"/>
            </p:cNvCxnSpPr>
            <p:nvPr/>
          </p:nvCxnSpPr>
          <p:spPr>
            <a:xfrm>
              <a:off x="7154646" y="3147546"/>
              <a:ext cx="669600" cy="22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9" name="Google Shape;609;p17"/>
            <p:cNvCxnSpPr/>
            <p:nvPr/>
          </p:nvCxnSpPr>
          <p:spPr>
            <a:xfrm rot="10800000" flipH="1">
              <a:off x="7141192" y="2365172"/>
              <a:ext cx="683100" cy="76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0" name="Google Shape;610;p17"/>
            <p:cNvCxnSpPr>
              <a:stCxn id="605" idx="1"/>
              <a:endCxn id="611" idx="2"/>
            </p:cNvCxnSpPr>
            <p:nvPr/>
          </p:nvCxnSpPr>
          <p:spPr>
            <a:xfrm rot="-5400000">
              <a:off x="7446276" y="2853976"/>
              <a:ext cx="3900" cy="924900"/>
            </a:xfrm>
            <a:prstGeom prst="curvedConnector3">
              <a:avLst>
                <a:gd name="adj1" fmla="val -3854511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2" name="Google Shape;612;p17"/>
            <p:cNvSpPr/>
            <p:nvPr/>
          </p:nvSpPr>
          <p:spPr>
            <a:xfrm>
              <a:off x="5536494" y="2408580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590365" y="2458001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644236" y="2507422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5698106" y="2556844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5751977" y="2606265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5805848" y="2655687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859719" y="2705108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913590" y="2980896"/>
              <a:ext cx="363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925654" y="2765597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6791046" y="2980896"/>
              <a:ext cx="363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738068" y="2205363"/>
              <a:ext cx="345000" cy="11091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7824293" y="3088241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7824293" y="2819850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7824293" y="2551459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7824293" y="2283062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3" name="Google Shape;623;p17"/>
            <p:cNvCxnSpPr>
              <a:stCxn id="605" idx="2"/>
              <a:endCxn id="622" idx="2"/>
            </p:cNvCxnSpPr>
            <p:nvPr/>
          </p:nvCxnSpPr>
          <p:spPr>
            <a:xfrm rot="10800000" flipH="1">
              <a:off x="7158276" y="2365173"/>
              <a:ext cx="666000" cy="39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4" name="Google Shape;624;p17"/>
            <p:cNvCxnSpPr>
              <a:endCxn id="621" idx="2"/>
            </p:cNvCxnSpPr>
            <p:nvPr/>
          </p:nvCxnSpPr>
          <p:spPr>
            <a:xfrm>
              <a:off x="7150793" y="2432059"/>
              <a:ext cx="673500" cy="20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5" name="Google Shape;625;p17"/>
            <p:cNvCxnSpPr>
              <a:endCxn id="620" idx="2"/>
            </p:cNvCxnSpPr>
            <p:nvPr/>
          </p:nvCxnSpPr>
          <p:spPr>
            <a:xfrm rot="10800000" flipH="1">
              <a:off x="7141193" y="2902050"/>
              <a:ext cx="683100" cy="76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6" name="Google Shape;626;p17"/>
            <p:cNvCxnSpPr>
              <a:endCxn id="620" idx="2"/>
            </p:cNvCxnSpPr>
            <p:nvPr/>
          </p:nvCxnSpPr>
          <p:spPr>
            <a:xfrm>
              <a:off x="7112393" y="2439750"/>
              <a:ext cx="711900" cy="462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" name="Google Shape;627;p17"/>
            <p:cNvCxnSpPr/>
            <p:nvPr/>
          </p:nvCxnSpPr>
          <p:spPr>
            <a:xfrm>
              <a:off x="7149992" y="2701097"/>
              <a:ext cx="658200" cy="462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8" name="Google Shape;628;p17"/>
            <p:cNvCxnSpPr>
              <a:stCxn id="607" idx="3"/>
              <a:endCxn id="622" idx="2"/>
            </p:cNvCxnSpPr>
            <p:nvPr/>
          </p:nvCxnSpPr>
          <p:spPr>
            <a:xfrm rot="10800000" flipH="1">
              <a:off x="7154646" y="2365146"/>
              <a:ext cx="669600" cy="782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9" name="Google Shape;629;p17"/>
            <p:cNvCxnSpPr>
              <a:stCxn id="607" idx="3"/>
              <a:endCxn id="621" idx="2"/>
            </p:cNvCxnSpPr>
            <p:nvPr/>
          </p:nvCxnSpPr>
          <p:spPr>
            <a:xfrm rot="10800000" flipH="1">
              <a:off x="7154646" y="2633646"/>
              <a:ext cx="669600" cy="513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05" name="Google Shape;605;p17"/>
            <p:cNvSpPr/>
            <p:nvPr/>
          </p:nvSpPr>
          <p:spPr>
            <a:xfrm rot="-5399070">
              <a:off x="6431376" y="2591476"/>
              <a:ext cx="1109100" cy="3447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70000"/>
                </a:lnSpc>
                <a:spcAft>
                  <a:spcPts val="1333"/>
                </a:spcAft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flattened features</a:t>
              </a:r>
              <a:endPara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8676251" y="2671548"/>
              <a:ext cx="216000" cy="216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17"/>
            <p:cNvCxnSpPr>
              <a:stCxn id="622" idx="6"/>
              <a:endCxn id="630" idx="2"/>
            </p:cNvCxnSpPr>
            <p:nvPr/>
          </p:nvCxnSpPr>
          <p:spPr>
            <a:xfrm>
              <a:off x="7996793" y="2365262"/>
              <a:ext cx="679500" cy="41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2" name="Google Shape;632;p17"/>
            <p:cNvCxnSpPr>
              <a:stCxn id="621" idx="6"/>
              <a:endCxn id="630" idx="2"/>
            </p:cNvCxnSpPr>
            <p:nvPr/>
          </p:nvCxnSpPr>
          <p:spPr>
            <a:xfrm>
              <a:off x="7996793" y="2633659"/>
              <a:ext cx="679500" cy="14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3" name="Google Shape;633;p17"/>
            <p:cNvCxnSpPr>
              <a:stCxn id="620" idx="6"/>
              <a:endCxn id="630" idx="2"/>
            </p:cNvCxnSpPr>
            <p:nvPr/>
          </p:nvCxnSpPr>
          <p:spPr>
            <a:xfrm rot="10800000" flipH="1">
              <a:off x="7996793" y="2779650"/>
              <a:ext cx="679500" cy="122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4" name="Google Shape;634;p17"/>
            <p:cNvCxnSpPr>
              <a:stCxn id="608" idx="6"/>
              <a:endCxn id="630" idx="2"/>
            </p:cNvCxnSpPr>
            <p:nvPr/>
          </p:nvCxnSpPr>
          <p:spPr>
            <a:xfrm rot="10800000" flipH="1">
              <a:off x="7996793" y="2779541"/>
              <a:ext cx="679500" cy="39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5" name="Google Shape;635;p17"/>
            <p:cNvCxnSpPr>
              <a:stCxn id="611" idx="2"/>
              <a:endCxn id="636" idx="2"/>
            </p:cNvCxnSpPr>
            <p:nvPr/>
          </p:nvCxnSpPr>
          <p:spPr>
            <a:xfrm rot="-5400000" flipH="1">
              <a:off x="8299968" y="2925063"/>
              <a:ext cx="17400" cy="796200"/>
            </a:xfrm>
            <a:prstGeom prst="curvedConnector3">
              <a:avLst>
                <a:gd name="adj1" fmla="val 948057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17"/>
            <p:cNvSpPr/>
            <p:nvPr/>
          </p:nvSpPr>
          <p:spPr>
            <a:xfrm>
              <a:off x="8450276" y="28610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4249752a9_0_593"/>
          <p:cNvSpPr txBox="1">
            <a:spLocks noGrp="1"/>
          </p:cNvSpPr>
          <p:nvPr>
            <p:ph type="title"/>
          </p:nvPr>
        </p:nvSpPr>
        <p:spPr>
          <a:xfrm>
            <a:off x="335260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Activation Function</a:t>
            </a:r>
            <a:endParaRPr/>
          </a:p>
        </p:txBody>
      </p:sp>
      <p:grpSp>
        <p:nvGrpSpPr>
          <p:cNvPr id="642" name="Google Shape;642;gd4249752a9_0_593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643" name="Google Shape;643;gd4249752a9_0_593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644" name="Google Shape;644;gd4249752a9_0_593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</a:t>
                </a: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non-lin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gd4249752a9_0_593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</a:t>
                </a: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non-lin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gd4249752a9_0_593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gd4249752a9_0_593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</a:t>
                </a: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non-lin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gd4249752a9_0_593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gd4249752a9_0_593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d4249752a9_0_593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gd4249752a9_0_593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2" name="Google Shape;652;gd4249752a9_0_593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653" name="Google Shape;653;gd4249752a9_0_593"/>
                <p:cNvCxnSpPr>
                  <a:stCxn id="654" idx="2"/>
                  <a:endCxn id="655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56" name="Google Shape;656;gd4249752a9_0_593"/>
                <p:cNvCxnSpPr>
                  <a:stCxn id="655" idx="2"/>
                  <a:endCxn id="657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58" name="Google Shape;658;gd4249752a9_0_593"/>
                <p:cNvCxnSpPr>
                  <a:stCxn id="657" idx="2"/>
                  <a:endCxn id="659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0" name="Google Shape;660;gd4249752a9_0_593"/>
                <p:cNvCxnSpPr>
                  <a:stCxn id="659" idx="2"/>
                  <a:endCxn id="661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2" name="Google Shape;662;gd4249752a9_0_593"/>
                <p:cNvCxnSpPr>
                  <a:stCxn id="661" idx="2"/>
                  <a:endCxn id="663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4" name="Google Shape;664;gd4249752a9_0_593"/>
                <p:cNvCxnSpPr>
                  <a:stCxn id="663" idx="2"/>
                  <a:endCxn id="665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6" name="Google Shape;666;gd4249752a9_0_593"/>
                <p:cNvCxnSpPr>
                  <a:stCxn id="667" idx="3"/>
                  <a:endCxn id="668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9" name="Google Shape;669;gd4249752a9_0_593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70" name="Google Shape;670;gd4249752a9_0_593"/>
                <p:cNvCxnSpPr>
                  <a:stCxn id="665" idx="1"/>
                  <a:endCxn id="671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672" name="Google Shape;672;gd4249752a9_0_593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673" name="Google Shape;673;gd4249752a9_0_593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4" name="Google Shape;674;gd4249752a9_0_593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5" name="Google Shape;675;gd4249752a9_0_593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7" name="Google Shape;657;gd4249752a9_0_593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6" name="Google Shape;676;gd4249752a9_0_593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5" name="Google Shape;655;gd4249752a9_0_593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7" name="Google Shape;677;gd4249752a9_0_593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8" name="Google Shape;678;gd4249752a9_0_593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" name="Google Shape;679;gd4249752a9_0_593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" name="Google Shape;659;gd4249752a9_0_593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0" name="Google Shape;680;gd4249752a9_0_593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1" name="Google Shape;681;gd4249752a9_0_593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2" name="Google Shape;682;gd4249752a9_0_593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3" name="Google Shape;683;gd4249752a9_0_593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4" name="Google Shape;684;gd4249752a9_0_593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5" name="Google Shape;685;gd4249752a9_0_593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6" name="Google Shape;686;gd4249752a9_0_593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1" name="Google Shape;661;gd4249752a9_0_593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7" name="Google Shape;687;gd4249752a9_0_593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8" name="Google Shape;688;gd4249752a9_0_593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9" name="Google Shape;689;gd4249752a9_0_593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0" name="Google Shape;690;gd4249752a9_0_593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1" name="Google Shape;691;gd4249752a9_0_593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2" name="Google Shape;692;gd4249752a9_0_593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3" name="Google Shape;693;gd4249752a9_0_593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3" name="Google Shape;663;gd4249752a9_0_593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4" name="Google Shape;694;gd4249752a9_0_593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5" name="Google Shape;695;gd4249752a9_0_593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6" name="Google Shape;696;gd4249752a9_0_593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7" name="Google Shape;667;gd4249752a9_0_593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97" name="Google Shape;697;gd4249752a9_0_593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671" name="Google Shape;671;gd4249752a9_0_593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68" name="Google Shape;668;gd4249752a9_0_593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98" name="Google Shape;698;gd4249752a9_0_593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99" name="Google Shape;699;gd4249752a9_0_593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00" name="Google Shape;700;gd4249752a9_0_593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701" name="Google Shape;701;gd4249752a9_0_593"/>
                  <p:cNvCxnSpPr>
                    <a:stCxn id="665" idx="2"/>
                    <a:endCxn id="700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2" name="Google Shape;702;gd4249752a9_0_593"/>
                  <p:cNvCxnSpPr>
                    <a:endCxn id="699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3" name="Google Shape;703;gd4249752a9_0_593"/>
                  <p:cNvCxnSpPr>
                    <a:endCxn id="698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4" name="Google Shape;704;gd4249752a9_0_593"/>
                  <p:cNvCxnSpPr>
                    <a:endCxn id="698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5" name="Google Shape;705;gd4249752a9_0_593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6" name="Google Shape;706;gd4249752a9_0_593"/>
                  <p:cNvCxnSpPr>
                    <a:stCxn id="667" idx="3"/>
                    <a:endCxn id="700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7" name="Google Shape;707;gd4249752a9_0_593"/>
                  <p:cNvCxnSpPr>
                    <a:stCxn id="667" idx="3"/>
                    <a:endCxn id="699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665" name="Google Shape;665;gd4249752a9_0_593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8" name="Google Shape;708;gd4249752a9_0_593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709" name="Google Shape;709;gd4249752a9_0_593"/>
                  <p:cNvCxnSpPr>
                    <a:stCxn id="700" idx="6"/>
                    <a:endCxn id="708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10" name="Google Shape;710;gd4249752a9_0_593"/>
                  <p:cNvCxnSpPr>
                    <a:stCxn id="699" idx="6"/>
                    <a:endCxn id="708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11" name="Google Shape;711;gd4249752a9_0_593"/>
                  <p:cNvCxnSpPr>
                    <a:stCxn id="698" idx="6"/>
                    <a:endCxn id="708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12" name="Google Shape;712;gd4249752a9_0_593"/>
                  <p:cNvCxnSpPr>
                    <a:stCxn id="668" idx="6"/>
                    <a:endCxn id="708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654" name="Google Shape;654;gd4249752a9_0_593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13" name="Google Shape;713;gd4249752a9_0_593"/>
              <p:cNvCxnSpPr>
                <a:stCxn id="671" idx="2"/>
                <a:endCxn id="714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714" name="Google Shape;714;gd4249752a9_0_593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 txBox="1">
            <a:spLocks noGrp="1"/>
          </p:cNvSpPr>
          <p:nvPr>
            <p:ph type="title"/>
          </p:nvPr>
        </p:nvSpPr>
        <p:spPr>
          <a:xfrm>
            <a:off x="396961" y="3579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Activation Function</a:t>
            </a:r>
            <a:endParaRPr dirty="0"/>
          </a:p>
        </p:txBody>
      </p:sp>
      <p:sp>
        <p:nvSpPr>
          <p:cNvPr id="720" name="Google Shape;720;p18"/>
          <p:cNvSpPr txBox="1">
            <a:spLocks noGrp="1"/>
          </p:cNvSpPr>
          <p:nvPr>
            <p:ph type="body" idx="4294967295"/>
          </p:nvPr>
        </p:nvSpPr>
        <p:spPr>
          <a:xfrm>
            <a:off x="687905" y="1188629"/>
            <a:ext cx="5208225" cy="45288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As for standard MLP networks, every convolution layer has an </a:t>
            </a:r>
            <a:r>
              <a:rPr lang="en-GB" b="1" dirty="0"/>
              <a:t>activation</a:t>
            </a:r>
            <a:r>
              <a:rPr lang="en-GB" dirty="0"/>
              <a:t> function </a:t>
            </a:r>
            <a:endParaRPr dirty="0"/>
          </a:p>
          <a:p>
            <a:pPr lvl="1"/>
            <a:r>
              <a:rPr lang="en-GB" dirty="0"/>
              <a:t>Introduces non-linearity in the network</a:t>
            </a:r>
            <a:endParaRPr dirty="0"/>
          </a:p>
          <a:p>
            <a:pPr indent="-304792">
              <a:buNone/>
            </a:pPr>
            <a:endParaRPr dirty="0"/>
          </a:p>
          <a:p>
            <a:r>
              <a:rPr lang="en-GB" b="1" dirty="0"/>
              <a:t>Rectified Linear Unit </a:t>
            </a:r>
            <a:r>
              <a:rPr lang="en-GB" dirty="0"/>
              <a:t>(</a:t>
            </a:r>
            <a:r>
              <a:rPr lang="en-GB" dirty="0" err="1"/>
              <a:t>ReLU</a:t>
            </a:r>
            <a:r>
              <a:rPr lang="en-GB" dirty="0"/>
              <a:t>) is most commonly used, is defined as:</a:t>
            </a:r>
            <a:endParaRPr dirty="0"/>
          </a:p>
          <a:p>
            <a:pPr indent="-304792">
              <a:buNone/>
            </a:pPr>
            <a:endParaRPr dirty="0"/>
          </a:p>
        </p:txBody>
      </p:sp>
      <p:pic>
        <p:nvPicPr>
          <p:cNvPr id="721" name="Google Shape;7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9672" y="5086043"/>
            <a:ext cx="2364689" cy="314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18"/>
          <p:cNvGrpSpPr/>
          <p:nvPr/>
        </p:nvGrpSpPr>
        <p:grpSpPr>
          <a:xfrm>
            <a:off x="5896131" y="2532047"/>
            <a:ext cx="6380207" cy="2711012"/>
            <a:chOff x="-146575" y="2288783"/>
            <a:chExt cx="3782731" cy="1479810"/>
          </a:xfrm>
        </p:grpSpPr>
        <p:sp>
          <p:nvSpPr>
            <p:cNvPr id="723" name="Google Shape;723;p18"/>
            <p:cNvSpPr txBox="1"/>
            <p:nvPr/>
          </p:nvSpPr>
          <p:spPr>
            <a:xfrm>
              <a:off x="-146575" y="3488649"/>
              <a:ext cx="2595900" cy="2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conv+</a:t>
              </a: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non-lin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8"/>
            <p:cNvSpPr txBox="1"/>
            <p:nvPr/>
          </p:nvSpPr>
          <p:spPr>
            <a:xfrm>
              <a:off x="1040256" y="3488649"/>
              <a:ext cx="2595900" cy="2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conv+</a:t>
              </a: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non-lin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5" name="Google Shape;725;p18"/>
            <p:cNvCxnSpPr>
              <a:stCxn id="726" idx="2"/>
              <a:endCxn id="727" idx="2"/>
            </p:cNvCxnSpPr>
            <p:nvPr/>
          </p:nvCxnSpPr>
          <p:spPr>
            <a:xfrm rot="-5400000" flipH="1">
              <a:off x="1103850" y="2691737"/>
              <a:ext cx="43200" cy="1201800"/>
            </a:xfrm>
            <a:prstGeom prst="curvedConnector3">
              <a:avLst>
                <a:gd name="adj1" fmla="val 402691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28" name="Google Shape;728;p18"/>
            <p:cNvCxnSpPr>
              <a:stCxn id="727" idx="2"/>
              <a:endCxn id="729" idx="2"/>
            </p:cNvCxnSpPr>
            <p:nvPr/>
          </p:nvCxnSpPr>
          <p:spPr>
            <a:xfrm rot="-5400000" flipH="1">
              <a:off x="2363092" y="2677618"/>
              <a:ext cx="300" cy="1273800"/>
            </a:xfrm>
            <a:prstGeom prst="curvedConnector3">
              <a:avLst>
                <a:gd name="adj1" fmla="val 43543777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30" name="Google Shape;730;p18"/>
            <p:cNvSpPr/>
            <p:nvPr/>
          </p:nvSpPr>
          <p:spPr>
            <a:xfrm>
              <a:off x="2300871" y="2288783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2410608" y="2389457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2520346" y="2490130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2630083" y="2634868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1246404" y="2439793"/>
              <a:ext cx="740400" cy="679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1356142" y="2634868"/>
              <a:ext cx="7404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1356142" y="2540467"/>
              <a:ext cx="740400" cy="679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6" name="Google Shape;726;p18"/>
            <p:cNvPicPr preferRelativeResize="0"/>
            <p:nvPr/>
          </p:nvPicPr>
          <p:blipFill rotWithShape="1">
            <a:blip r:embed="rId4">
              <a:alphaModFix/>
            </a:blip>
            <a:srcRect l="33506"/>
            <a:stretch/>
          </p:blipFill>
          <p:spPr>
            <a:xfrm>
              <a:off x="127350" y="2474764"/>
              <a:ext cx="794399" cy="7962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4249752a9_0_666"/>
          <p:cNvSpPr txBox="1">
            <a:spLocks noGrp="1"/>
          </p:cNvSpPr>
          <p:nvPr>
            <p:ph type="title"/>
          </p:nvPr>
        </p:nvSpPr>
        <p:spPr>
          <a:xfrm>
            <a:off x="295844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Output Layer</a:t>
            </a:r>
            <a:endParaRPr dirty="0"/>
          </a:p>
        </p:txBody>
      </p:sp>
      <p:grpSp>
        <p:nvGrpSpPr>
          <p:cNvPr id="740" name="Google Shape;740;gd4249752a9_0_666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741" name="Google Shape;741;gd4249752a9_0_666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742" name="Google Shape;742;gd4249752a9_0_666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gd4249752a9_0_666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d4249752a9_0_666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gd4249752a9_0_666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gd4249752a9_0_666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d4249752a9_0_666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gd4249752a9_0_666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gd4249752a9_0_666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0" name="Google Shape;750;gd4249752a9_0_666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751" name="Google Shape;751;gd4249752a9_0_666"/>
                <p:cNvCxnSpPr>
                  <a:stCxn id="752" idx="2"/>
                  <a:endCxn id="753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4" name="Google Shape;754;gd4249752a9_0_666"/>
                <p:cNvCxnSpPr>
                  <a:stCxn id="753" idx="2"/>
                  <a:endCxn id="755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6" name="Google Shape;756;gd4249752a9_0_666"/>
                <p:cNvCxnSpPr>
                  <a:stCxn id="755" idx="2"/>
                  <a:endCxn id="757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8" name="Google Shape;758;gd4249752a9_0_666"/>
                <p:cNvCxnSpPr>
                  <a:stCxn id="757" idx="2"/>
                  <a:endCxn id="759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0" name="Google Shape;760;gd4249752a9_0_666"/>
                <p:cNvCxnSpPr>
                  <a:stCxn id="759" idx="2"/>
                  <a:endCxn id="761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2" name="Google Shape;762;gd4249752a9_0_666"/>
                <p:cNvCxnSpPr>
                  <a:stCxn id="761" idx="2"/>
                  <a:endCxn id="763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4" name="Google Shape;764;gd4249752a9_0_666"/>
                <p:cNvCxnSpPr>
                  <a:stCxn id="765" idx="3"/>
                  <a:endCxn id="766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7" name="Google Shape;767;gd4249752a9_0_666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8" name="Google Shape;768;gd4249752a9_0_666"/>
                <p:cNvCxnSpPr>
                  <a:stCxn id="763" idx="1"/>
                  <a:endCxn id="769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770" name="Google Shape;770;gd4249752a9_0_666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771" name="Google Shape;771;gd4249752a9_0_666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2" name="Google Shape;772;gd4249752a9_0_666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3" name="Google Shape;773;gd4249752a9_0_666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5" name="Google Shape;755;gd4249752a9_0_666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4" name="Google Shape;774;gd4249752a9_0_666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3" name="Google Shape;753;gd4249752a9_0_666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5" name="Google Shape;775;gd4249752a9_0_666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6" name="Google Shape;776;gd4249752a9_0_666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7" name="Google Shape;777;gd4249752a9_0_666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7" name="Google Shape;757;gd4249752a9_0_666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8" name="Google Shape;778;gd4249752a9_0_666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9" name="Google Shape;779;gd4249752a9_0_666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0" name="Google Shape;780;gd4249752a9_0_666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1" name="Google Shape;781;gd4249752a9_0_666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2" name="Google Shape;782;gd4249752a9_0_666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3" name="Google Shape;783;gd4249752a9_0_666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4" name="Google Shape;784;gd4249752a9_0_666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9" name="Google Shape;759;gd4249752a9_0_666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5" name="Google Shape;785;gd4249752a9_0_666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6" name="Google Shape;786;gd4249752a9_0_666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7" name="Google Shape;787;gd4249752a9_0_666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8" name="Google Shape;788;gd4249752a9_0_666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9" name="Google Shape;789;gd4249752a9_0_666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0" name="Google Shape;790;gd4249752a9_0_666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1" name="Google Shape;791;gd4249752a9_0_666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1" name="Google Shape;761;gd4249752a9_0_666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2" name="Google Shape;792;gd4249752a9_0_666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3" name="Google Shape;793;gd4249752a9_0_666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4" name="Google Shape;794;gd4249752a9_0_666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5" name="Google Shape;765;gd4249752a9_0_666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795" name="Google Shape;795;gd4249752a9_0_666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769" name="Google Shape;769;gd4249752a9_0_666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66" name="Google Shape;766;gd4249752a9_0_666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96" name="Google Shape;796;gd4249752a9_0_666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97" name="Google Shape;797;gd4249752a9_0_666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98" name="Google Shape;798;gd4249752a9_0_666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799" name="Google Shape;799;gd4249752a9_0_666"/>
                  <p:cNvCxnSpPr>
                    <a:stCxn id="763" idx="2"/>
                    <a:endCxn id="798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0" name="Google Shape;800;gd4249752a9_0_666"/>
                  <p:cNvCxnSpPr>
                    <a:endCxn id="797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1" name="Google Shape;801;gd4249752a9_0_666"/>
                  <p:cNvCxnSpPr>
                    <a:endCxn id="796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2" name="Google Shape;802;gd4249752a9_0_666"/>
                  <p:cNvCxnSpPr>
                    <a:endCxn id="796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3" name="Google Shape;803;gd4249752a9_0_666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4" name="Google Shape;804;gd4249752a9_0_666"/>
                  <p:cNvCxnSpPr>
                    <a:stCxn id="765" idx="3"/>
                    <a:endCxn id="798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5" name="Google Shape;805;gd4249752a9_0_666"/>
                  <p:cNvCxnSpPr>
                    <a:stCxn id="765" idx="3"/>
                    <a:endCxn id="797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763" name="Google Shape;763;gd4249752a9_0_666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6" name="Google Shape;806;gd4249752a9_0_666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807" name="Google Shape;807;gd4249752a9_0_666"/>
                  <p:cNvCxnSpPr>
                    <a:stCxn id="798" idx="6"/>
                    <a:endCxn id="806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8" name="Google Shape;808;gd4249752a9_0_666"/>
                  <p:cNvCxnSpPr>
                    <a:stCxn id="797" idx="6"/>
                    <a:endCxn id="806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9" name="Google Shape;809;gd4249752a9_0_666"/>
                  <p:cNvCxnSpPr>
                    <a:stCxn id="796" idx="6"/>
                    <a:endCxn id="806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10" name="Google Shape;810;gd4249752a9_0_666"/>
                  <p:cNvCxnSpPr>
                    <a:stCxn id="766" idx="6"/>
                    <a:endCxn id="806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752" name="Google Shape;752;gd4249752a9_0_666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11" name="Google Shape;811;gd4249752a9_0_666"/>
              <p:cNvCxnSpPr>
                <a:stCxn id="769" idx="2"/>
                <a:endCxn id="812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812" name="Google Shape;812;gd4249752a9_0_666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9"/>
          <p:cNvSpPr txBox="1">
            <a:spLocks noGrp="1"/>
          </p:cNvSpPr>
          <p:nvPr>
            <p:ph type="title"/>
          </p:nvPr>
        </p:nvSpPr>
        <p:spPr>
          <a:xfrm>
            <a:off x="389234" y="39019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Output layer</a:t>
            </a:r>
            <a:endParaRPr dirty="0"/>
          </a:p>
        </p:txBody>
      </p:sp>
      <p:sp>
        <p:nvSpPr>
          <p:cNvPr id="818" name="Google Shape;818;p19"/>
          <p:cNvSpPr txBox="1">
            <a:spLocks noGrp="1"/>
          </p:cNvSpPr>
          <p:nvPr>
            <p:ph type="body" idx="4294967295"/>
          </p:nvPr>
        </p:nvSpPr>
        <p:spPr>
          <a:xfrm>
            <a:off x="738174" y="2003414"/>
            <a:ext cx="67068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r>
              <a:rPr lang="en-GB" dirty="0"/>
              <a:t>Output layer size and activation function depend on </a:t>
            </a:r>
            <a:r>
              <a:rPr lang="en-GB" b="1" dirty="0"/>
              <a:t>task</a:t>
            </a:r>
            <a:endParaRPr dirty="0"/>
          </a:p>
          <a:p>
            <a:pPr indent="-304792">
              <a:buNone/>
            </a:pPr>
            <a:endParaRPr b="1" dirty="0"/>
          </a:p>
          <a:p>
            <a:r>
              <a:rPr lang="en-GB" dirty="0"/>
              <a:t>Raw output of last layer (before any activation function takes place) are called </a:t>
            </a:r>
            <a:r>
              <a:rPr lang="en-GB" b="1" dirty="0"/>
              <a:t>logits</a:t>
            </a:r>
            <a:endParaRPr dirty="0"/>
          </a:p>
          <a:p>
            <a:pPr marL="194728" indent="0">
              <a:buNone/>
            </a:pPr>
            <a:endParaRPr b="1" dirty="0"/>
          </a:p>
          <a:p>
            <a:r>
              <a:rPr lang="en-GB" dirty="0"/>
              <a:t>Binary classification </a:t>
            </a:r>
            <a:endParaRPr dirty="0"/>
          </a:p>
          <a:p>
            <a:pPr lvl="1"/>
            <a:r>
              <a:rPr lang="en-GB" dirty="0"/>
              <a:t>Classifying an image </a:t>
            </a:r>
            <a:r>
              <a:rPr lang="en-GB" b="1" dirty="0"/>
              <a:t>x</a:t>
            </a:r>
            <a:r>
              <a:rPr lang="en-GB" dirty="0"/>
              <a:t> as either ‘dog’ or ‘cat’</a:t>
            </a:r>
            <a:endParaRPr dirty="0"/>
          </a:p>
          <a:p>
            <a:pPr lvl="1"/>
            <a:r>
              <a:rPr lang="en-GB" dirty="0"/>
              <a:t>We need </a:t>
            </a:r>
            <a:r>
              <a:rPr lang="en-GB" b="1" dirty="0"/>
              <a:t>1 output neuron</a:t>
            </a:r>
            <a:r>
              <a:rPr lang="en-GB" dirty="0"/>
              <a:t>, as:</a:t>
            </a:r>
            <a:endParaRPr dirty="0"/>
          </a:p>
          <a:p>
            <a:pPr lvl="1"/>
            <a:r>
              <a:rPr lang="en-GB" dirty="0"/>
              <a:t>Output probability should be between 0 and 1: </a:t>
            </a:r>
            <a:endParaRPr dirty="0"/>
          </a:p>
          <a:p>
            <a:pPr lvl="2"/>
            <a:r>
              <a:rPr lang="en-GB" b="1" dirty="0"/>
              <a:t>Sigmoid</a:t>
            </a:r>
            <a:r>
              <a:rPr lang="en-GB" dirty="0"/>
              <a:t> function (</a:t>
            </a:r>
            <a:r>
              <a:rPr lang="en-GB" i="1" dirty="0"/>
              <a:t>squeezes</a:t>
            </a:r>
            <a:r>
              <a:rPr lang="en-GB" dirty="0"/>
              <a:t> output between 0 and 1)</a:t>
            </a:r>
            <a:endParaRPr dirty="0"/>
          </a:p>
          <a:p>
            <a:pPr marL="821246" lvl="1" indent="0">
              <a:buNone/>
            </a:pPr>
            <a:endParaRPr dirty="0"/>
          </a:p>
        </p:txBody>
      </p:sp>
      <p:pic>
        <p:nvPicPr>
          <p:cNvPr id="819" name="Google Shape;8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4200" y="4171651"/>
            <a:ext cx="3173499" cy="2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125" y="4251210"/>
            <a:ext cx="3376811" cy="225213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9"/>
          <p:cNvSpPr txBox="1"/>
          <p:nvPr/>
        </p:nvSpPr>
        <p:spPr>
          <a:xfrm>
            <a:off x="9082324" y="3902414"/>
            <a:ext cx="17016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GB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 Function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2" name="Google Shape;822;p19"/>
          <p:cNvGrpSpPr/>
          <p:nvPr/>
        </p:nvGrpSpPr>
        <p:grpSpPr>
          <a:xfrm>
            <a:off x="7566601" y="2112897"/>
            <a:ext cx="4625392" cy="885200"/>
            <a:chOff x="5778151" y="1562923"/>
            <a:chExt cx="3469044" cy="663900"/>
          </a:xfrm>
        </p:grpSpPr>
        <p:sp>
          <p:nvSpPr>
            <p:cNvPr id="823" name="Google Shape;823;p19"/>
            <p:cNvSpPr/>
            <p:nvPr/>
          </p:nvSpPr>
          <p:spPr>
            <a:xfrm>
              <a:off x="6384451" y="1692823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4" name="Google Shape;824;p19"/>
            <p:cNvCxnSpPr>
              <a:endCxn id="823" idx="2"/>
            </p:cNvCxnSpPr>
            <p:nvPr/>
          </p:nvCxnSpPr>
          <p:spPr>
            <a:xfrm>
              <a:off x="5778151" y="1562923"/>
              <a:ext cx="606300" cy="345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5" name="Google Shape;825;p19"/>
            <p:cNvCxnSpPr>
              <a:endCxn id="823" idx="2"/>
            </p:cNvCxnSpPr>
            <p:nvPr/>
          </p:nvCxnSpPr>
          <p:spPr>
            <a:xfrm>
              <a:off x="5788651" y="1894723"/>
              <a:ext cx="595800" cy="14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6" name="Google Shape;826;p19"/>
            <p:cNvCxnSpPr>
              <a:endCxn id="823" idx="2"/>
            </p:cNvCxnSpPr>
            <p:nvPr/>
          </p:nvCxnSpPr>
          <p:spPr>
            <a:xfrm rot="10800000" flipH="1">
              <a:off x="5820751" y="1908823"/>
              <a:ext cx="563700" cy="31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7" name="Google Shape;827;p19"/>
            <p:cNvCxnSpPr>
              <a:stCxn id="823" idx="6"/>
              <a:endCxn id="828" idx="1"/>
            </p:cNvCxnSpPr>
            <p:nvPr/>
          </p:nvCxnSpPr>
          <p:spPr>
            <a:xfrm>
              <a:off x="6816451" y="1908823"/>
              <a:ext cx="313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28" name="Google Shape;828;p19"/>
            <p:cNvSpPr/>
            <p:nvPr/>
          </p:nvSpPr>
          <p:spPr>
            <a:xfrm>
              <a:off x="7130126" y="1719375"/>
              <a:ext cx="953700" cy="378900"/>
            </a:xfrm>
            <a:prstGeom prst="rect">
              <a:avLst/>
            </a:prstGeom>
            <a:solidFill>
              <a:srgbClr val="E6438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9" name="Google Shape;829;p19"/>
            <p:cNvCxnSpPr>
              <a:stCxn id="828" idx="3"/>
            </p:cNvCxnSpPr>
            <p:nvPr/>
          </p:nvCxnSpPr>
          <p:spPr>
            <a:xfrm>
              <a:off x="8083826" y="1908825"/>
              <a:ext cx="252900" cy="6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830" name="Google Shape;83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78306" y="1796576"/>
              <a:ext cx="857469" cy="2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19"/>
            <p:cNvPicPr preferRelativeResize="0"/>
            <p:nvPr/>
          </p:nvPicPr>
          <p:blipFill rotWithShape="1">
            <a:blip r:embed="rId3">
              <a:alphaModFix/>
            </a:blip>
            <a:srcRect l="58706" t="-23915"/>
            <a:stretch/>
          </p:blipFill>
          <p:spPr>
            <a:xfrm>
              <a:off x="8293604" y="1799587"/>
              <a:ext cx="953591" cy="224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19"/>
          <p:cNvSpPr txBox="1"/>
          <p:nvPr/>
        </p:nvSpPr>
        <p:spPr>
          <a:xfrm>
            <a:off x="8007700" y="2803318"/>
            <a:ext cx="170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9"/>
          <p:cNvSpPr txBox="1"/>
          <p:nvPr/>
        </p:nvSpPr>
        <p:spPr>
          <a:xfrm>
            <a:off x="9520200" y="2803318"/>
            <a:ext cx="170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9"/>
          <p:cNvSpPr txBox="1"/>
          <p:nvPr/>
        </p:nvSpPr>
        <p:spPr>
          <a:xfrm>
            <a:off x="10669733" y="2803318"/>
            <a:ext cx="17016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 probability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0"/>
          <p:cNvSpPr txBox="1">
            <a:spLocks noGrp="1"/>
          </p:cNvSpPr>
          <p:nvPr>
            <p:ph type="title"/>
          </p:nvPr>
        </p:nvSpPr>
        <p:spPr>
          <a:xfrm>
            <a:off x="361270" y="34805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Output layer</a:t>
            </a:r>
            <a:endParaRPr/>
          </a:p>
        </p:txBody>
      </p:sp>
      <p:grpSp>
        <p:nvGrpSpPr>
          <p:cNvPr id="840" name="Google Shape;840;p20"/>
          <p:cNvGrpSpPr/>
          <p:nvPr/>
        </p:nvGrpSpPr>
        <p:grpSpPr>
          <a:xfrm>
            <a:off x="7103267" y="1889101"/>
            <a:ext cx="4719580" cy="4431855"/>
            <a:chOff x="5327450" y="1635175"/>
            <a:chExt cx="3539685" cy="3323891"/>
          </a:xfrm>
        </p:grpSpPr>
        <p:pic>
          <p:nvPicPr>
            <p:cNvPr id="841" name="Google Shape;84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30259" y="1824552"/>
              <a:ext cx="830263" cy="212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23645" y="2487696"/>
              <a:ext cx="843490" cy="21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23645" y="3215094"/>
              <a:ext cx="843490" cy="21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23645" y="4128348"/>
              <a:ext cx="843490" cy="21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20"/>
            <p:cNvPicPr preferRelativeResize="0"/>
            <p:nvPr/>
          </p:nvPicPr>
          <p:blipFill rotWithShape="1">
            <a:blip r:embed="rId7">
              <a:alphaModFix/>
            </a:blip>
            <a:srcRect l="89648" t="55865" r="7949" b="38389"/>
            <a:stretch/>
          </p:blipFill>
          <p:spPr>
            <a:xfrm>
              <a:off x="8360469" y="3573752"/>
              <a:ext cx="169844" cy="330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20"/>
            <p:cNvSpPr/>
            <p:nvPr/>
          </p:nvSpPr>
          <p:spPr>
            <a:xfrm>
              <a:off x="6262482" y="1714573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7" name="Google Shape;847;p20"/>
            <p:cNvCxnSpPr>
              <a:stCxn id="848" idx="2"/>
              <a:endCxn id="846" idx="2"/>
            </p:cNvCxnSpPr>
            <p:nvPr/>
          </p:nvCxnSpPr>
          <p:spPr>
            <a:xfrm>
              <a:off x="5499303" y="1930573"/>
              <a:ext cx="763200" cy="0"/>
            </a:xfrm>
            <a:prstGeom prst="straightConnector1">
              <a:avLst/>
            </a:prstGeom>
            <a:noFill/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9" name="Google Shape;849;p20"/>
            <p:cNvCxnSpPr>
              <a:endCxn id="846" idx="2"/>
            </p:cNvCxnSpPr>
            <p:nvPr/>
          </p:nvCxnSpPr>
          <p:spPr>
            <a:xfrm>
              <a:off x="5509782" y="1925473"/>
              <a:ext cx="752700" cy="5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50" name="Google Shape;850;p20"/>
            <p:cNvCxnSpPr>
              <a:stCxn id="851" idx="2"/>
              <a:endCxn id="846" idx="2"/>
            </p:cNvCxnSpPr>
            <p:nvPr/>
          </p:nvCxnSpPr>
          <p:spPr>
            <a:xfrm rot="10800000" flipH="1">
              <a:off x="5499303" y="1930661"/>
              <a:ext cx="763200" cy="67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52" name="Google Shape;852;p20"/>
            <p:cNvCxnSpPr>
              <a:stCxn id="846" idx="6"/>
            </p:cNvCxnSpPr>
            <p:nvPr/>
          </p:nvCxnSpPr>
          <p:spPr>
            <a:xfrm rot="10800000" flipH="1">
              <a:off x="6694482" y="1928473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53" name="Google Shape;853;p20"/>
            <p:cNvSpPr/>
            <p:nvPr/>
          </p:nvSpPr>
          <p:spPr>
            <a:xfrm>
              <a:off x="7080925" y="1741075"/>
              <a:ext cx="519900" cy="2716500"/>
            </a:xfrm>
            <a:prstGeom prst="rect">
              <a:avLst/>
            </a:prstGeom>
            <a:solidFill>
              <a:srgbClr val="E6438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6262482" y="2392961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6262482" y="3101273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0"/>
            <p:cNvSpPr txBox="1"/>
            <p:nvPr/>
          </p:nvSpPr>
          <p:spPr>
            <a:xfrm rot="16200000">
              <a:off x="6709537" y="2916798"/>
              <a:ext cx="1286400" cy="33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21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Soft-Max</a:t>
              </a: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7" name="Google Shape;857;p20"/>
            <p:cNvCxnSpPr/>
            <p:nvPr/>
          </p:nvCxnSpPr>
          <p:spPr>
            <a:xfrm rot="10797314" flipH="1">
              <a:off x="6694480" y="2596052"/>
              <a:ext cx="384000" cy="12903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58" name="Google Shape;858;p20"/>
            <p:cNvSpPr/>
            <p:nvPr/>
          </p:nvSpPr>
          <p:spPr>
            <a:xfrm>
              <a:off x="6262482" y="4025586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9" name="Google Shape;859;p20"/>
            <p:cNvCxnSpPr/>
            <p:nvPr/>
          </p:nvCxnSpPr>
          <p:spPr>
            <a:xfrm>
              <a:off x="6696000" y="3317950"/>
              <a:ext cx="4101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0" name="Google Shape;860;p20"/>
            <p:cNvCxnSpPr/>
            <p:nvPr/>
          </p:nvCxnSpPr>
          <p:spPr>
            <a:xfrm rot="10794629" flipH="1">
              <a:off x="6694574" y="4235238"/>
              <a:ext cx="384000" cy="12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1" name="Google Shape;861;p20"/>
            <p:cNvCxnSpPr>
              <a:stCxn id="851" idx="2"/>
            </p:cNvCxnSpPr>
            <p:nvPr/>
          </p:nvCxnSpPr>
          <p:spPr>
            <a:xfrm>
              <a:off x="5499303" y="2608961"/>
              <a:ext cx="773400" cy="17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2" name="Google Shape;862;p20"/>
            <p:cNvCxnSpPr>
              <a:stCxn id="863" idx="2"/>
              <a:endCxn id="855" idx="2"/>
            </p:cNvCxnSpPr>
            <p:nvPr/>
          </p:nvCxnSpPr>
          <p:spPr>
            <a:xfrm>
              <a:off x="5499303" y="3317273"/>
              <a:ext cx="7632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4" name="Google Shape;864;p20"/>
            <p:cNvCxnSpPr>
              <a:stCxn id="865" idx="6"/>
              <a:endCxn id="855" idx="2"/>
            </p:cNvCxnSpPr>
            <p:nvPr/>
          </p:nvCxnSpPr>
          <p:spPr>
            <a:xfrm rot="10800000" flipH="1">
              <a:off x="5481903" y="3317274"/>
              <a:ext cx="780600" cy="92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6" name="Google Shape;866;p20"/>
            <p:cNvCxnSpPr>
              <a:stCxn id="865" idx="6"/>
              <a:endCxn id="854" idx="2"/>
            </p:cNvCxnSpPr>
            <p:nvPr/>
          </p:nvCxnSpPr>
          <p:spPr>
            <a:xfrm rot="10800000" flipH="1">
              <a:off x="5481903" y="2608974"/>
              <a:ext cx="780600" cy="1632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7" name="Google Shape;867;p20"/>
            <p:cNvCxnSpPr>
              <a:stCxn id="865" idx="6"/>
              <a:endCxn id="846" idx="2"/>
            </p:cNvCxnSpPr>
            <p:nvPr/>
          </p:nvCxnSpPr>
          <p:spPr>
            <a:xfrm rot="10800000" flipH="1">
              <a:off x="5481903" y="1930674"/>
              <a:ext cx="780600" cy="231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65" name="Google Shape;865;p20"/>
            <p:cNvSpPr/>
            <p:nvPr/>
          </p:nvSpPr>
          <p:spPr>
            <a:xfrm>
              <a:off x="5376303" y="4187424"/>
              <a:ext cx="105600" cy="1083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8" name="Google Shape;868;p20"/>
            <p:cNvCxnSpPr>
              <a:stCxn id="865" idx="6"/>
              <a:endCxn id="858" idx="2"/>
            </p:cNvCxnSpPr>
            <p:nvPr/>
          </p:nvCxnSpPr>
          <p:spPr>
            <a:xfrm>
              <a:off x="5481903" y="4241574"/>
              <a:ext cx="780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63" name="Google Shape;863;p20"/>
            <p:cNvSpPr/>
            <p:nvPr/>
          </p:nvSpPr>
          <p:spPr>
            <a:xfrm flipH="1">
              <a:off x="5358903" y="3263273"/>
              <a:ext cx="140400" cy="10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9" name="Google Shape;869;p20"/>
            <p:cNvCxnSpPr>
              <a:stCxn id="863" idx="2"/>
              <a:endCxn id="858" idx="2"/>
            </p:cNvCxnSpPr>
            <p:nvPr/>
          </p:nvCxnSpPr>
          <p:spPr>
            <a:xfrm>
              <a:off x="5499303" y="3317273"/>
              <a:ext cx="763200" cy="92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0" name="Google Shape;870;p20"/>
            <p:cNvCxnSpPr>
              <a:stCxn id="863" idx="2"/>
              <a:endCxn id="854" idx="2"/>
            </p:cNvCxnSpPr>
            <p:nvPr/>
          </p:nvCxnSpPr>
          <p:spPr>
            <a:xfrm rot="10800000" flipH="1">
              <a:off x="5499303" y="2608973"/>
              <a:ext cx="763200" cy="70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1" name="Google Shape;871;p20"/>
            <p:cNvCxnSpPr>
              <a:stCxn id="863" idx="2"/>
              <a:endCxn id="846" idx="2"/>
            </p:cNvCxnSpPr>
            <p:nvPr/>
          </p:nvCxnSpPr>
          <p:spPr>
            <a:xfrm rot="10800000" flipH="1">
              <a:off x="5499303" y="1930673"/>
              <a:ext cx="763200" cy="138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51" name="Google Shape;851;p20"/>
            <p:cNvSpPr/>
            <p:nvPr/>
          </p:nvSpPr>
          <p:spPr>
            <a:xfrm flipH="1">
              <a:off x="5358903" y="2554961"/>
              <a:ext cx="140400" cy="10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 flipH="1">
              <a:off x="5358903" y="1876573"/>
              <a:ext cx="140400" cy="10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2" name="Google Shape;872;p20"/>
            <p:cNvCxnSpPr>
              <a:stCxn id="851" idx="2"/>
              <a:endCxn id="855" idx="2"/>
            </p:cNvCxnSpPr>
            <p:nvPr/>
          </p:nvCxnSpPr>
          <p:spPr>
            <a:xfrm>
              <a:off x="5499303" y="2608961"/>
              <a:ext cx="763200" cy="708300"/>
            </a:xfrm>
            <a:prstGeom prst="straightConnector1">
              <a:avLst/>
            </a:prstGeom>
            <a:noFill/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3" name="Google Shape;873;p20"/>
            <p:cNvCxnSpPr>
              <a:stCxn id="851" idx="2"/>
              <a:endCxn id="858" idx="2"/>
            </p:cNvCxnSpPr>
            <p:nvPr/>
          </p:nvCxnSpPr>
          <p:spPr>
            <a:xfrm>
              <a:off x="5499303" y="2608961"/>
              <a:ext cx="763200" cy="1632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4" name="Google Shape;874;p20"/>
            <p:cNvCxnSpPr>
              <a:stCxn id="848" idx="2"/>
              <a:endCxn id="854" idx="2"/>
            </p:cNvCxnSpPr>
            <p:nvPr/>
          </p:nvCxnSpPr>
          <p:spPr>
            <a:xfrm>
              <a:off x="5499303" y="1930573"/>
              <a:ext cx="763200" cy="67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5" name="Google Shape;875;p20"/>
            <p:cNvCxnSpPr>
              <a:stCxn id="848" idx="2"/>
              <a:endCxn id="855" idx="2"/>
            </p:cNvCxnSpPr>
            <p:nvPr/>
          </p:nvCxnSpPr>
          <p:spPr>
            <a:xfrm>
              <a:off x="5499303" y="1930573"/>
              <a:ext cx="763200" cy="138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6" name="Google Shape;876;p20"/>
            <p:cNvCxnSpPr>
              <a:stCxn id="848" idx="2"/>
              <a:endCxn id="858" idx="2"/>
            </p:cNvCxnSpPr>
            <p:nvPr/>
          </p:nvCxnSpPr>
          <p:spPr>
            <a:xfrm>
              <a:off x="5499303" y="1930573"/>
              <a:ext cx="763200" cy="231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7" name="Google Shape;877;p20"/>
            <p:cNvCxnSpPr/>
            <p:nvPr/>
          </p:nvCxnSpPr>
          <p:spPr>
            <a:xfrm rot="10800000" flipH="1">
              <a:off x="7603200" y="1926973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8" name="Google Shape;878;p20"/>
            <p:cNvCxnSpPr/>
            <p:nvPr/>
          </p:nvCxnSpPr>
          <p:spPr>
            <a:xfrm rot="10800000" flipH="1">
              <a:off x="7603200" y="2594350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9" name="Google Shape;879;p20"/>
            <p:cNvCxnSpPr/>
            <p:nvPr/>
          </p:nvCxnSpPr>
          <p:spPr>
            <a:xfrm rot="10800000" flipH="1">
              <a:off x="7604932" y="3316298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0" name="Google Shape;880;p20"/>
            <p:cNvCxnSpPr/>
            <p:nvPr/>
          </p:nvCxnSpPr>
          <p:spPr>
            <a:xfrm rot="10800000" flipH="1">
              <a:off x="7604932" y="4235950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881" name="Google Shape;881;p20"/>
            <p:cNvPicPr preferRelativeResize="0"/>
            <p:nvPr/>
          </p:nvPicPr>
          <p:blipFill rotWithShape="1">
            <a:blip r:embed="rId8">
              <a:alphaModFix/>
            </a:blip>
            <a:srcRect l="89648" t="55865" r="7949" b="38389"/>
            <a:stretch/>
          </p:blipFill>
          <p:spPr>
            <a:xfrm>
              <a:off x="6393560" y="3573752"/>
              <a:ext cx="169844" cy="330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20"/>
            <p:cNvSpPr txBox="1"/>
            <p:nvPr/>
          </p:nvSpPr>
          <p:spPr>
            <a:xfrm>
              <a:off x="5907175" y="4558938"/>
              <a:ext cx="12762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2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layer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0"/>
            <p:cNvSpPr txBox="1"/>
            <p:nvPr/>
          </p:nvSpPr>
          <p:spPr>
            <a:xfrm>
              <a:off x="6970325" y="4558938"/>
              <a:ext cx="12762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2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5327450" y="1635175"/>
              <a:ext cx="432000" cy="292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5" name="Google Shape;885;p20"/>
          <p:cNvSpPr txBox="1">
            <a:spLocks noGrp="1"/>
          </p:cNvSpPr>
          <p:nvPr>
            <p:ph type="body" idx="4294967295"/>
          </p:nvPr>
        </p:nvSpPr>
        <p:spPr>
          <a:xfrm>
            <a:off x="972601" y="1988500"/>
            <a:ext cx="625482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r>
              <a:rPr lang="en-GB"/>
              <a:t>Output layer size and activation function depend on </a:t>
            </a:r>
            <a:r>
              <a:rPr lang="en-GB" b="1"/>
              <a:t>task</a:t>
            </a:r>
            <a:endParaRPr/>
          </a:p>
          <a:p>
            <a:pPr indent="-304792">
              <a:buNone/>
            </a:pPr>
            <a:endParaRPr b="1"/>
          </a:p>
          <a:p>
            <a:r>
              <a:rPr lang="en-GB"/>
              <a:t>Raw output of last layer (before any activation function takes place) are called </a:t>
            </a:r>
            <a:r>
              <a:rPr lang="en-GB" b="1"/>
              <a:t>logits</a:t>
            </a:r>
            <a:endParaRPr/>
          </a:p>
          <a:p>
            <a:pPr indent="-304792">
              <a:buNone/>
            </a:pPr>
            <a:endParaRPr b="1"/>
          </a:p>
          <a:p>
            <a:r>
              <a:rPr lang="en-GB"/>
              <a:t>Multi-class classification </a:t>
            </a:r>
            <a:endParaRPr/>
          </a:p>
          <a:p>
            <a:pPr lvl="1"/>
            <a:r>
              <a:rPr lang="en-GB"/>
              <a:t>Classifying an image </a:t>
            </a:r>
            <a:r>
              <a:rPr lang="en-GB" b="1"/>
              <a:t>x</a:t>
            </a:r>
            <a:r>
              <a:rPr lang="en-GB"/>
              <a:t> as digit 0-9</a:t>
            </a:r>
            <a:endParaRPr/>
          </a:p>
          <a:p>
            <a:pPr lvl="1"/>
            <a:r>
              <a:rPr lang="en-GB"/>
              <a:t>Number of output neurons is equal to</a:t>
            </a:r>
            <a:r>
              <a:rPr lang="en-GB" b="1"/>
              <a:t> </a:t>
            </a:r>
            <a:r>
              <a:rPr lang="en-GB"/>
              <a:t>number of classes</a:t>
            </a:r>
            <a:endParaRPr/>
          </a:p>
          <a:p>
            <a:pPr lvl="1"/>
            <a:r>
              <a:rPr lang="en-GB"/>
              <a:t>Probabilities of individual output neurons should </a:t>
            </a:r>
            <a:r>
              <a:rPr lang="en-GB" b="1"/>
              <a:t>sum up to 1</a:t>
            </a:r>
            <a:endParaRPr/>
          </a:p>
          <a:p>
            <a:pPr lvl="2"/>
            <a:r>
              <a:rPr lang="en-GB" b="1"/>
              <a:t>Soft-Max</a:t>
            </a:r>
            <a:r>
              <a:rPr lang="en-GB"/>
              <a:t> function, given by:</a:t>
            </a:r>
            <a:endParaRPr/>
          </a:p>
          <a:p>
            <a:pPr lvl="1" indent="-304792">
              <a:buNone/>
            </a:pPr>
            <a:endParaRPr/>
          </a:p>
        </p:txBody>
      </p:sp>
      <p:pic>
        <p:nvPicPr>
          <p:cNvPr id="886" name="Google Shape;886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45903" y="5529147"/>
            <a:ext cx="2141167" cy="83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1"/>
          <p:cNvSpPr txBox="1">
            <a:spLocks noGrp="1"/>
          </p:cNvSpPr>
          <p:nvPr>
            <p:ph type="title"/>
          </p:nvPr>
        </p:nvSpPr>
        <p:spPr>
          <a:xfrm>
            <a:off x="93687" y="29886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892" name="Google Shape;892;p21"/>
          <p:cNvSpPr txBox="1">
            <a:spLocks noGrp="1"/>
          </p:cNvSpPr>
          <p:nvPr>
            <p:ph type="body" idx="4294967295"/>
          </p:nvPr>
        </p:nvSpPr>
        <p:spPr>
          <a:xfrm>
            <a:off x="751639" y="1536981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r>
              <a:rPr lang="en-GB" dirty="0"/>
              <a:t>The </a:t>
            </a:r>
            <a:r>
              <a:rPr lang="en-GB" b="1" dirty="0"/>
              <a:t>depth</a:t>
            </a:r>
            <a:r>
              <a:rPr lang="en-GB" dirty="0"/>
              <a:t> of a network refers to the number of layers</a:t>
            </a:r>
            <a:endParaRPr dirty="0"/>
          </a:p>
          <a:p>
            <a:pPr indent="-304792">
              <a:buNone/>
            </a:pPr>
            <a:endParaRPr dirty="0"/>
          </a:p>
          <a:p>
            <a:r>
              <a:rPr lang="en-GB" dirty="0"/>
              <a:t>The </a:t>
            </a:r>
            <a:r>
              <a:rPr lang="en-GB" b="1" dirty="0"/>
              <a:t>width </a:t>
            </a:r>
            <a:r>
              <a:rPr lang="en-GB" dirty="0"/>
              <a:t>of a conv layer refers to the </a:t>
            </a:r>
            <a:r>
              <a:rPr lang="en-GB" b="1" dirty="0"/>
              <a:t>number of feature maps</a:t>
            </a:r>
            <a:r>
              <a:rPr lang="en-GB" dirty="0"/>
              <a:t> in the layer. This corresponds to the number of learned filters in the layer.</a:t>
            </a:r>
            <a:endParaRPr dirty="0"/>
          </a:p>
          <a:p>
            <a:pPr indent="-304792">
              <a:buNone/>
            </a:pPr>
            <a:endParaRPr dirty="0"/>
          </a:p>
        </p:txBody>
      </p:sp>
      <p:grpSp>
        <p:nvGrpSpPr>
          <p:cNvPr id="893" name="Google Shape;893;p21"/>
          <p:cNvGrpSpPr/>
          <p:nvPr/>
        </p:nvGrpSpPr>
        <p:grpSpPr>
          <a:xfrm>
            <a:off x="1584100" y="3107405"/>
            <a:ext cx="9661333" cy="3750500"/>
            <a:chOff x="1188075" y="2330553"/>
            <a:chExt cx="7246000" cy="2812875"/>
          </a:xfrm>
        </p:grpSpPr>
        <p:sp>
          <p:nvSpPr>
            <p:cNvPr id="894" name="Google Shape;894;p21"/>
            <p:cNvSpPr/>
            <p:nvPr/>
          </p:nvSpPr>
          <p:spPr>
            <a:xfrm rot="-2403731">
              <a:off x="7304569" y="2330553"/>
              <a:ext cx="214413" cy="1586700"/>
            </a:xfrm>
            <a:prstGeom prst="rightBrace">
              <a:avLst>
                <a:gd name="adj1" fmla="val 69757"/>
                <a:gd name="adj2" fmla="val 50000"/>
              </a:avLst>
            </a:prstGeom>
            <a:noFill/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1"/>
            <p:cNvSpPr txBox="1"/>
            <p:nvPr/>
          </p:nvSpPr>
          <p:spPr>
            <a:xfrm>
              <a:off x="4706375" y="4743300"/>
              <a:ext cx="8106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depth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4128077" y="2935133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4268078" y="3075133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4408079" y="3215134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4548080" y="3355134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2518063" y="3145134"/>
              <a:ext cx="945000" cy="9450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2658065" y="3285134"/>
              <a:ext cx="945000" cy="9450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738090" y="2655132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878091" y="2795132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6018092" y="2935133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6158094" y="3075133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6298095" y="3215134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6438096" y="3355134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6578097" y="3495135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6718098" y="3635135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1"/>
            <p:cNvSpPr txBox="1"/>
            <p:nvPr/>
          </p:nvSpPr>
          <p:spPr>
            <a:xfrm>
              <a:off x="7623475" y="2687775"/>
              <a:ext cx="8106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width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1"/>
            <p:cNvSpPr/>
            <p:nvPr/>
          </p:nvSpPr>
          <p:spPr>
            <a:xfrm rot="5400000">
              <a:off x="5013125" y="2085350"/>
              <a:ext cx="197100" cy="5198100"/>
            </a:xfrm>
            <a:prstGeom prst="rightBrace">
              <a:avLst>
                <a:gd name="adj1" fmla="val 45935"/>
                <a:gd name="adj2" fmla="val 50000"/>
              </a:avLst>
            </a:prstGeom>
            <a:noFill/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2" name="Google Shape;912;p21"/>
            <p:cNvPicPr preferRelativeResize="0"/>
            <p:nvPr/>
          </p:nvPicPr>
          <p:blipFill rotWithShape="1">
            <a:blip r:embed="rId3">
              <a:alphaModFix/>
            </a:blip>
            <a:srcRect l="33506"/>
            <a:stretch/>
          </p:blipFill>
          <p:spPr>
            <a:xfrm>
              <a:off x="1188075" y="3284023"/>
              <a:ext cx="944998" cy="947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gd03dba76ec_1_1"/>
          <p:cNvPicPr preferRelativeResize="0"/>
          <p:nvPr/>
        </p:nvPicPr>
        <p:blipFill rotWithShape="1">
          <a:blip r:embed="rId3">
            <a:alphaModFix/>
          </a:blip>
          <a:srcRect l="33506"/>
          <a:stretch/>
        </p:blipFill>
        <p:spPr>
          <a:xfrm>
            <a:off x="1584100" y="4378698"/>
            <a:ext cx="1259997" cy="12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d03dba76ec_1_1"/>
          <p:cNvSpPr txBox="1">
            <a:spLocks noGrp="1"/>
          </p:cNvSpPr>
          <p:nvPr>
            <p:ph type="title"/>
          </p:nvPr>
        </p:nvSpPr>
        <p:spPr>
          <a:xfrm>
            <a:off x="378303" y="291727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919" name="Google Shape;919;gd03dba76ec_1_1"/>
          <p:cNvSpPr txBox="1">
            <a:spLocks noGrp="1"/>
          </p:cNvSpPr>
          <p:nvPr>
            <p:ph type="body" idx="4294967295"/>
          </p:nvPr>
        </p:nvSpPr>
        <p:spPr>
          <a:xfrm>
            <a:off x="564971" y="1318357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The </a:t>
            </a:r>
            <a:r>
              <a:rPr lang="en-GB" b="1" dirty="0"/>
              <a:t>receptive field </a:t>
            </a:r>
            <a:r>
              <a:rPr lang="en-GB" dirty="0"/>
              <a:t>shows which input pixels have influence over a given neuron in the feature map. As we go deeper in the neural network the receptive field grows larger and larger</a:t>
            </a:r>
            <a:r>
              <a:rPr lang="en-GB" b="1" dirty="0"/>
              <a:t> </a:t>
            </a:r>
            <a:endParaRPr dirty="0"/>
          </a:p>
        </p:txBody>
      </p:sp>
      <p:sp>
        <p:nvSpPr>
          <p:cNvPr id="920" name="Google Shape;920;gd03dba76ec_1_1"/>
          <p:cNvSpPr/>
          <p:nvPr/>
        </p:nvSpPr>
        <p:spPr>
          <a:xfrm>
            <a:off x="5504103" y="3913511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d03dba76ec_1_1"/>
          <p:cNvSpPr/>
          <p:nvPr/>
        </p:nvSpPr>
        <p:spPr>
          <a:xfrm>
            <a:off x="5690771" y="4100177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d03dba76ec_1_1"/>
          <p:cNvSpPr/>
          <p:nvPr/>
        </p:nvSpPr>
        <p:spPr>
          <a:xfrm>
            <a:off x="5877439" y="4286845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d03dba76ec_1_1"/>
          <p:cNvSpPr/>
          <p:nvPr/>
        </p:nvSpPr>
        <p:spPr>
          <a:xfrm>
            <a:off x="6064107" y="4473512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gd03dba76ec_1_1"/>
          <p:cNvSpPr/>
          <p:nvPr/>
        </p:nvSpPr>
        <p:spPr>
          <a:xfrm>
            <a:off x="3357417" y="4193512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gd03dba76ec_1_1"/>
          <p:cNvSpPr/>
          <p:nvPr/>
        </p:nvSpPr>
        <p:spPr>
          <a:xfrm>
            <a:off x="3544087" y="4380179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gd03dba76ec_1_1"/>
          <p:cNvSpPr/>
          <p:nvPr/>
        </p:nvSpPr>
        <p:spPr>
          <a:xfrm>
            <a:off x="7650787" y="3540176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d03dba76ec_1_1"/>
          <p:cNvSpPr/>
          <p:nvPr/>
        </p:nvSpPr>
        <p:spPr>
          <a:xfrm>
            <a:off x="7837455" y="3726843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d03dba76ec_1_1"/>
          <p:cNvSpPr/>
          <p:nvPr/>
        </p:nvSpPr>
        <p:spPr>
          <a:xfrm>
            <a:off x="8024123" y="3913511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d03dba76ec_1_1"/>
          <p:cNvSpPr/>
          <p:nvPr/>
        </p:nvSpPr>
        <p:spPr>
          <a:xfrm>
            <a:off x="8210792" y="410017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d03dba76ec_1_1"/>
          <p:cNvSpPr/>
          <p:nvPr/>
        </p:nvSpPr>
        <p:spPr>
          <a:xfrm>
            <a:off x="8397460" y="4286845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d03dba76ec_1_1"/>
          <p:cNvSpPr/>
          <p:nvPr/>
        </p:nvSpPr>
        <p:spPr>
          <a:xfrm>
            <a:off x="8584128" y="4473512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d03dba76ec_1_1"/>
          <p:cNvSpPr/>
          <p:nvPr/>
        </p:nvSpPr>
        <p:spPr>
          <a:xfrm>
            <a:off x="8770796" y="4660180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d03dba76ec_1_1"/>
          <p:cNvSpPr/>
          <p:nvPr/>
        </p:nvSpPr>
        <p:spPr>
          <a:xfrm>
            <a:off x="8957464" y="484684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d03dba76ec_1_1"/>
          <p:cNvSpPr/>
          <p:nvPr/>
        </p:nvSpPr>
        <p:spPr>
          <a:xfrm>
            <a:off x="2358567" y="5067900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d03dba76ec_1_1"/>
          <p:cNvSpPr/>
          <p:nvPr/>
        </p:nvSpPr>
        <p:spPr>
          <a:xfrm>
            <a:off x="2358567" y="5067900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d03dba76ec_1_1"/>
          <p:cNvSpPr/>
          <p:nvPr/>
        </p:nvSpPr>
        <p:spPr>
          <a:xfrm>
            <a:off x="4467452" y="5268672"/>
            <a:ext cx="72000" cy="692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gd03dba76ec_1_1"/>
          <p:cNvCxnSpPr>
            <a:stCxn id="936" idx="1"/>
            <a:endCxn id="935" idx="0"/>
          </p:cNvCxnSpPr>
          <p:nvPr/>
        </p:nvCxnSpPr>
        <p:spPr>
          <a:xfrm rot="10800000">
            <a:off x="2507852" y="5068072"/>
            <a:ext cx="1959600" cy="2352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38" name="Google Shape;938;gd03dba76ec_1_1"/>
          <p:cNvCxnSpPr>
            <a:stCxn id="936" idx="2"/>
            <a:endCxn id="935" idx="2"/>
          </p:cNvCxnSpPr>
          <p:nvPr/>
        </p:nvCxnSpPr>
        <p:spPr>
          <a:xfrm flipH="1">
            <a:off x="2507852" y="5337872"/>
            <a:ext cx="1995600" cy="288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50B3-65E6-620A-C31B-FDDFDCBF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BB6E-296A-CD51-FB7C-323DB309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computational processes of </a:t>
            </a:r>
            <a:r>
              <a:rPr lang="en-GB"/>
              <a:t>making a computer </a:t>
            </a:r>
            <a:r>
              <a:rPr lang="en-GB" dirty="0"/>
              <a:t>‘see’!</a:t>
            </a:r>
          </a:p>
        </p:txBody>
      </p:sp>
    </p:spTree>
    <p:extLst>
      <p:ext uri="{BB962C8B-B14F-4D97-AF65-F5344CB8AC3E}">
        <p14:creationId xmlns:p14="http://schemas.microsoft.com/office/powerpoint/2010/main" val="654568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gd03dba76ec_1_31"/>
          <p:cNvPicPr preferRelativeResize="0"/>
          <p:nvPr/>
        </p:nvPicPr>
        <p:blipFill rotWithShape="1">
          <a:blip r:embed="rId3">
            <a:alphaModFix/>
          </a:blip>
          <a:srcRect l="33506"/>
          <a:stretch/>
        </p:blipFill>
        <p:spPr>
          <a:xfrm>
            <a:off x="1584100" y="4378698"/>
            <a:ext cx="1259997" cy="12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gd03dba76ec_1_31"/>
          <p:cNvSpPr txBox="1">
            <a:spLocks noGrp="1"/>
          </p:cNvSpPr>
          <p:nvPr>
            <p:ph type="title"/>
          </p:nvPr>
        </p:nvSpPr>
        <p:spPr>
          <a:xfrm>
            <a:off x="378303" y="34090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945" name="Google Shape;945;gd03dba76ec_1_31"/>
          <p:cNvSpPr txBox="1">
            <a:spLocks noGrp="1"/>
          </p:cNvSpPr>
          <p:nvPr>
            <p:ph type="body" idx="4294967295"/>
          </p:nvPr>
        </p:nvSpPr>
        <p:spPr>
          <a:xfrm>
            <a:off x="378303" y="1381577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The </a:t>
            </a:r>
            <a:r>
              <a:rPr lang="en-GB" b="1" dirty="0"/>
              <a:t>receptive field </a:t>
            </a:r>
            <a:r>
              <a:rPr lang="en-GB" dirty="0"/>
              <a:t>shows which input pixels have influence over a given neuron in the feature map. As we go deeper in the neural network the receptive field grows larger and larger</a:t>
            </a:r>
            <a:r>
              <a:rPr lang="en-GB" b="1" dirty="0"/>
              <a:t> </a:t>
            </a:r>
            <a:endParaRPr dirty="0"/>
          </a:p>
        </p:txBody>
      </p:sp>
      <p:sp>
        <p:nvSpPr>
          <p:cNvPr id="946" name="Google Shape;946;gd03dba76ec_1_31"/>
          <p:cNvSpPr/>
          <p:nvPr/>
        </p:nvSpPr>
        <p:spPr>
          <a:xfrm>
            <a:off x="5504103" y="3913511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d03dba76ec_1_31"/>
          <p:cNvSpPr/>
          <p:nvPr/>
        </p:nvSpPr>
        <p:spPr>
          <a:xfrm>
            <a:off x="5690771" y="4100177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d03dba76ec_1_31"/>
          <p:cNvSpPr/>
          <p:nvPr/>
        </p:nvSpPr>
        <p:spPr>
          <a:xfrm>
            <a:off x="5877439" y="4286845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d03dba76ec_1_31"/>
          <p:cNvSpPr/>
          <p:nvPr/>
        </p:nvSpPr>
        <p:spPr>
          <a:xfrm>
            <a:off x="6064107" y="4473512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d03dba76ec_1_31"/>
          <p:cNvSpPr/>
          <p:nvPr/>
        </p:nvSpPr>
        <p:spPr>
          <a:xfrm>
            <a:off x="3357417" y="4193512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d03dba76ec_1_31"/>
          <p:cNvSpPr/>
          <p:nvPr/>
        </p:nvSpPr>
        <p:spPr>
          <a:xfrm>
            <a:off x="3544087" y="4380179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d03dba76ec_1_31"/>
          <p:cNvSpPr/>
          <p:nvPr/>
        </p:nvSpPr>
        <p:spPr>
          <a:xfrm>
            <a:off x="7650787" y="3540176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gd03dba76ec_1_31"/>
          <p:cNvSpPr/>
          <p:nvPr/>
        </p:nvSpPr>
        <p:spPr>
          <a:xfrm>
            <a:off x="7837455" y="3726843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d03dba76ec_1_31"/>
          <p:cNvSpPr/>
          <p:nvPr/>
        </p:nvSpPr>
        <p:spPr>
          <a:xfrm>
            <a:off x="8024123" y="3913511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d03dba76ec_1_31"/>
          <p:cNvSpPr/>
          <p:nvPr/>
        </p:nvSpPr>
        <p:spPr>
          <a:xfrm>
            <a:off x="8210792" y="410017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d03dba76ec_1_31"/>
          <p:cNvSpPr/>
          <p:nvPr/>
        </p:nvSpPr>
        <p:spPr>
          <a:xfrm>
            <a:off x="8397460" y="4286845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d03dba76ec_1_31"/>
          <p:cNvSpPr/>
          <p:nvPr/>
        </p:nvSpPr>
        <p:spPr>
          <a:xfrm>
            <a:off x="8584128" y="4473512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d03dba76ec_1_31"/>
          <p:cNvSpPr/>
          <p:nvPr/>
        </p:nvSpPr>
        <p:spPr>
          <a:xfrm>
            <a:off x="8770796" y="4660180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gd03dba76ec_1_31"/>
          <p:cNvSpPr/>
          <p:nvPr/>
        </p:nvSpPr>
        <p:spPr>
          <a:xfrm>
            <a:off x="8957464" y="484684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gd03dba76ec_1_31"/>
          <p:cNvSpPr/>
          <p:nvPr/>
        </p:nvSpPr>
        <p:spPr>
          <a:xfrm>
            <a:off x="4288967" y="5067900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d03dba76ec_1_31"/>
          <p:cNvSpPr/>
          <p:nvPr/>
        </p:nvSpPr>
        <p:spPr>
          <a:xfrm>
            <a:off x="6954233" y="5399300"/>
            <a:ext cx="72000" cy="692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2" name="Google Shape;962;gd03dba76ec_1_31"/>
          <p:cNvCxnSpPr>
            <a:stCxn id="961" idx="1"/>
            <a:endCxn id="960" idx="0"/>
          </p:cNvCxnSpPr>
          <p:nvPr/>
        </p:nvCxnSpPr>
        <p:spPr>
          <a:xfrm rot="10800000">
            <a:off x="4438233" y="5067900"/>
            <a:ext cx="2516000" cy="366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3" name="Google Shape;963;gd03dba76ec_1_31"/>
          <p:cNvCxnSpPr>
            <a:stCxn id="961" idx="2"/>
            <a:endCxn id="960" idx="2"/>
          </p:cNvCxnSpPr>
          <p:nvPr/>
        </p:nvCxnSpPr>
        <p:spPr>
          <a:xfrm rot="10800000">
            <a:off x="4438233" y="5366500"/>
            <a:ext cx="2552000" cy="102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64" name="Google Shape;964;gd03dba76ec_1_31"/>
          <p:cNvSpPr/>
          <p:nvPr/>
        </p:nvSpPr>
        <p:spPr>
          <a:xfrm>
            <a:off x="1952167" y="4738909"/>
            <a:ext cx="713600" cy="7136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5" name="Google Shape;965;gd03dba76ec_1_31"/>
          <p:cNvCxnSpPr>
            <a:stCxn id="960" idx="0"/>
          </p:cNvCxnSpPr>
          <p:nvPr/>
        </p:nvCxnSpPr>
        <p:spPr>
          <a:xfrm rot="10800000">
            <a:off x="2661567" y="4733900"/>
            <a:ext cx="1776800" cy="334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6" name="Google Shape;966;gd03dba76ec_1_31"/>
          <p:cNvCxnSpPr>
            <a:endCxn id="964" idx="2"/>
          </p:cNvCxnSpPr>
          <p:nvPr/>
        </p:nvCxnSpPr>
        <p:spPr>
          <a:xfrm flipH="1">
            <a:off x="2308967" y="5359309"/>
            <a:ext cx="1980000" cy="932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gd03dba76ec_1_64"/>
          <p:cNvPicPr preferRelativeResize="0"/>
          <p:nvPr/>
        </p:nvPicPr>
        <p:blipFill rotWithShape="1">
          <a:blip r:embed="rId3">
            <a:alphaModFix/>
          </a:blip>
          <a:srcRect l="33506"/>
          <a:stretch/>
        </p:blipFill>
        <p:spPr>
          <a:xfrm>
            <a:off x="1584100" y="4378698"/>
            <a:ext cx="1259997" cy="12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d03dba76ec_1_64"/>
          <p:cNvSpPr txBox="1">
            <a:spLocks noGrp="1"/>
          </p:cNvSpPr>
          <p:nvPr>
            <p:ph type="title"/>
          </p:nvPr>
        </p:nvSpPr>
        <p:spPr>
          <a:xfrm>
            <a:off x="378303" y="3247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973" name="Google Shape;973;gd03dba76ec_1_64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The </a:t>
            </a:r>
            <a:r>
              <a:rPr lang="en-GB" b="1"/>
              <a:t>receptive field </a:t>
            </a:r>
            <a:r>
              <a:rPr lang="en-GB"/>
              <a:t>shows which input pixels have influence over a given neuron in the feature map. As we go deeper in the neural network the receptive field grows larger and larger</a:t>
            </a:r>
            <a:r>
              <a:rPr lang="en-GB" b="1"/>
              <a:t> </a:t>
            </a:r>
            <a:endParaRPr/>
          </a:p>
        </p:txBody>
      </p:sp>
      <p:sp>
        <p:nvSpPr>
          <p:cNvPr id="974" name="Google Shape;974;gd03dba76ec_1_64"/>
          <p:cNvSpPr/>
          <p:nvPr/>
        </p:nvSpPr>
        <p:spPr>
          <a:xfrm>
            <a:off x="5504103" y="3913511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d03dba76ec_1_64"/>
          <p:cNvSpPr/>
          <p:nvPr/>
        </p:nvSpPr>
        <p:spPr>
          <a:xfrm>
            <a:off x="5690771" y="4100177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d03dba76ec_1_64"/>
          <p:cNvSpPr/>
          <p:nvPr/>
        </p:nvSpPr>
        <p:spPr>
          <a:xfrm>
            <a:off x="5877439" y="4286845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d03dba76ec_1_64"/>
          <p:cNvSpPr/>
          <p:nvPr/>
        </p:nvSpPr>
        <p:spPr>
          <a:xfrm>
            <a:off x="6064107" y="4473512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d03dba76ec_1_64"/>
          <p:cNvSpPr/>
          <p:nvPr/>
        </p:nvSpPr>
        <p:spPr>
          <a:xfrm>
            <a:off x="3357417" y="4193512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d03dba76ec_1_64"/>
          <p:cNvSpPr/>
          <p:nvPr/>
        </p:nvSpPr>
        <p:spPr>
          <a:xfrm>
            <a:off x="3544087" y="4380179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gd03dba76ec_1_64"/>
          <p:cNvSpPr/>
          <p:nvPr/>
        </p:nvSpPr>
        <p:spPr>
          <a:xfrm>
            <a:off x="7650787" y="3540176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gd03dba76ec_1_64"/>
          <p:cNvSpPr/>
          <p:nvPr/>
        </p:nvSpPr>
        <p:spPr>
          <a:xfrm>
            <a:off x="7837455" y="3726843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d03dba76ec_1_64"/>
          <p:cNvSpPr/>
          <p:nvPr/>
        </p:nvSpPr>
        <p:spPr>
          <a:xfrm>
            <a:off x="8024123" y="3913511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gd03dba76ec_1_64"/>
          <p:cNvSpPr/>
          <p:nvPr/>
        </p:nvSpPr>
        <p:spPr>
          <a:xfrm>
            <a:off x="8210792" y="410017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d03dba76ec_1_64"/>
          <p:cNvSpPr/>
          <p:nvPr/>
        </p:nvSpPr>
        <p:spPr>
          <a:xfrm>
            <a:off x="8397460" y="4286845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d03dba76ec_1_64"/>
          <p:cNvSpPr/>
          <p:nvPr/>
        </p:nvSpPr>
        <p:spPr>
          <a:xfrm>
            <a:off x="8584128" y="4473512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d03dba76ec_1_64"/>
          <p:cNvSpPr/>
          <p:nvPr/>
        </p:nvSpPr>
        <p:spPr>
          <a:xfrm>
            <a:off x="8770796" y="4660180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d03dba76ec_1_64"/>
          <p:cNvSpPr/>
          <p:nvPr/>
        </p:nvSpPr>
        <p:spPr>
          <a:xfrm>
            <a:off x="8957464" y="484684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d03dba76ec_1_64"/>
          <p:cNvSpPr/>
          <p:nvPr/>
        </p:nvSpPr>
        <p:spPr>
          <a:xfrm>
            <a:off x="6843321" y="5257709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d03dba76ec_1_64"/>
          <p:cNvSpPr/>
          <p:nvPr/>
        </p:nvSpPr>
        <p:spPr>
          <a:xfrm>
            <a:off x="9900633" y="5805700"/>
            <a:ext cx="72000" cy="692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0" name="Google Shape;990;gd03dba76ec_1_64"/>
          <p:cNvCxnSpPr>
            <a:stCxn id="989" idx="1"/>
            <a:endCxn id="988" idx="0"/>
          </p:cNvCxnSpPr>
          <p:nvPr/>
        </p:nvCxnSpPr>
        <p:spPr>
          <a:xfrm rot="10800000">
            <a:off x="6992633" y="5257900"/>
            <a:ext cx="2908000" cy="5824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1" name="Google Shape;991;gd03dba76ec_1_64"/>
          <p:cNvCxnSpPr>
            <a:stCxn id="989" idx="2"/>
            <a:endCxn id="988" idx="2"/>
          </p:cNvCxnSpPr>
          <p:nvPr/>
        </p:nvCxnSpPr>
        <p:spPr>
          <a:xfrm rot="10800000">
            <a:off x="6992633" y="5556500"/>
            <a:ext cx="2944000" cy="3184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92" name="Google Shape;992;gd03dba76ec_1_64"/>
          <p:cNvSpPr/>
          <p:nvPr/>
        </p:nvSpPr>
        <p:spPr>
          <a:xfrm>
            <a:off x="4045484" y="4846909"/>
            <a:ext cx="713600" cy="7136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3" name="Google Shape;993;gd03dba76ec_1_64"/>
          <p:cNvCxnSpPr>
            <a:stCxn id="988" idx="0"/>
          </p:cNvCxnSpPr>
          <p:nvPr/>
        </p:nvCxnSpPr>
        <p:spPr>
          <a:xfrm rot="10800000">
            <a:off x="4777521" y="4850109"/>
            <a:ext cx="2215200" cy="4076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4" name="Google Shape;994;gd03dba76ec_1_64"/>
          <p:cNvCxnSpPr>
            <a:stCxn id="988" idx="2"/>
            <a:endCxn id="992" idx="2"/>
          </p:cNvCxnSpPr>
          <p:nvPr/>
        </p:nvCxnSpPr>
        <p:spPr>
          <a:xfrm flipH="1">
            <a:off x="4402321" y="5556509"/>
            <a:ext cx="2590400" cy="4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95" name="Google Shape;995;gd03dba76ec_1_64"/>
          <p:cNvSpPr/>
          <p:nvPr/>
        </p:nvSpPr>
        <p:spPr>
          <a:xfrm>
            <a:off x="1656068" y="4473500"/>
            <a:ext cx="1084400" cy="1114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6" name="Google Shape;996;gd03dba76ec_1_64"/>
          <p:cNvCxnSpPr>
            <a:endCxn id="992" idx="0"/>
          </p:cNvCxnSpPr>
          <p:nvPr/>
        </p:nvCxnSpPr>
        <p:spPr>
          <a:xfrm>
            <a:off x="2745484" y="4378509"/>
            <a:ext cx="1656800" cy="4684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7" name="Google Shape;997;gd03dba76ec_1_64"/>
          <p:cNvCxnSpPr>
            <a:stCxn id="992" idx="2"/>
            <a:endCxn id="995" idx="2"/>
          </p:cNvCxnSpPr>
          <p:nvPr/>
        </p:nvCxnSpPr>
        <p:spPr>
          <a:xfrm flipH="1">
            <a:off x="2198284" y="5560509"/>
            <a:ext cx="2204000" cy="276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d0275362db_0_4"/>
          <p:cNvSpPr txBox="1">
            <a:spLocks noGrp="1"/>
          </p:cNvSpPr>
          <p:nvPr>
            <p:ph type="title"/>
          </p:nvPr>
        </p:nvSpPr>
        <p:spPr>
          <a:xfrm>
            <a:off x="472728" y="36998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Image Dimensions</a:t>
            </a:r>
            <a:endParaRPr dirty="0"/>
          </a:p>
        </p:txBody>
      </p:sp>
      <p:sp>
        <p:nvSpPr>
          <p:cNvPr id="1003" name="Google Shape;1003;gd0275362db_0_4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5859600" cy="472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The dimensions of an image are: </a:t>
            </a:r>
            <a:r>
              <a:rPr lang="en-GB" b="1"/>
              <a:t>[C, H, W]</a:t>
            </a:r>
            <a:endParaRPr b="1"/>
          </a:p>
          <a:p>
            <a:pPr>
              <a:buChar char="-"/>
            </a:pPr>
            <a:r>
              <a:rPr lang="en-GB" b="1"/>
              <a:t>C </a:t>
            </a:r>
            <a:r>
              <a:rPr lang="en-GB"/>
              <a:t>is the channel dimension</a:t>
            </a:r>
            <a:endParaRPr/>
          </a:p>
          <a:p>
            <a:pPr>
              <a:buChar char="-"/>
            </a:pPr>
            <a:r>
              <a:rPr lang="en-GB" b="1"/>
              <a:t>H</a:t>
            </a:r>
            <a:r>
              <a:rPr lang="en-GB"/>
              <a:t> is the height of the image</a:t>
            </a:r>
            <a:endParaRPr/>
          </a:p>
          <a:p>
            <a:pPr>
              <a:buChar char="-"/>
            </a:pPr>
            <a:r>
              <a:rPr lang="en-GB" b="1"/>
              <a:t>W</a:t>
            </a:r>
            <a:r>
              <a:rPr lang="en-GB"/>
              <a:t> is the width of the image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-GB"/>
              <a:t>For greyscale images the </a:t>
            </a:r>
            <a:r>
              <a:rPr lang="en-GB" b="1"/>
              <a:t>C</a:t>
            </a:r>
            <a:r>
              <a:rPr lang="en-GB"/>
              <a:t> is 1, because we have 1 value per location: </a:t>
            </a:r>
            <a:r>
              <a:rPr lang="en-GB" b="1"/>
              <a:t>[1, H, W]  </a:t>
            </a:r>
            <a:endParaRPr b="1"/>
          </a:p>
          <a:p>
            <a:pPr>
              <a:buChar char="-"/>
            </a:pPr>
            <a:r>
              <a:rPr lang="en-GB"/>
              <a:t>This is equal to a dimension of [H,W] but for Pytorch computation we need the channel dimension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-GB"/>
              <a:t>For color images the C can vary:</a:t>
            </a:r>
            <a:endParaRPr/>
          </a:p>
          <a:p>
            <a:r>
              <a:rPr lang="en-GB"/>
              <a:t>For RGB the C is 3, as we have a Red, Green and Blue component: </a:t>
            </a:r>
            <a:r>
              <a:rPr lang="en-GB" b="1"/>
              <a:t>[3, H, W]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  <p:cxnSp>
        <p:nvCxnSpPr>
          <p:cNvPr id="1004" name="Google Shape;1004;gd0275362db_0_4"/>
          <p:cNvCxnSpPr/>
          <p:nvPr/>
        </p:nvCxnSpPr>
        <p:spPr>
          <a:xfrm>
            <a:off x="9308900" y="3527517"/>
            <a:ext cx="3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05" name="Google Shape;1005;gd0275362db_0_4"/>
          <p:cNvSpPr txBox="1"/>
          <p:nvPr/>
        </p:nvSpPr>
        <p:spPr>
          <a:xfrm>
            <a:off x="10231751" y="5867933"/>
            <a:ext cx="16328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1 .. C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gd0275362db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3434" y="2816651"/>
            <a:ext cx="2134233" cy="142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gd0275362db_0_4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9333" y="4352701"/>
            <a:ext cx="2133851" cy="142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gd0275362db_0_4" descr="A bird standing on a tree stump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69333" y="2816649"/>
            <a:ext cx="2133851" cy="142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gd0275362db_0_4" descr="A picture containing yellow, dark, star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69333" y="1277644"/>
            <a:ext cx="2133851" cy="142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a3767254d_2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Convolution Dimensions single-channel</a:t>
            </a:r>
            <a:endParaRPr/>
          </a:p>
        </p:txBody>
      </p:sp>
      <p:sp>
        <p:nvSpPr>
          <p:cNvPr id="1015" name="Google Shape;1015;g7a3767254d_2_6"/>
          <p:cNvSpPr txBox="1"/>
          <p:nvPr/>
        </p:nvSpPr>
        <p:spPr>
          <a:xfrm>
            <a:off x="1198000" y="539652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g7a3767254d_2_6"/>
          <p:cNvSpPr txBox="1"/>
          <p:nvPr/>
        </p:nvSpPr>
        <p:spPr>
          <a:xfrm>
            <a:off x="8472684" y="539652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7a3767254d_2_6"/>
          <p:cNvSpPr txBox="1"/>
          <p:nvPr/>
        </p:nvSpPr>
        <p:spPr>
          <a:xfrm>
            <a:off x="4789851" y="539652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7a3767254d_2_6"/>
          <p:cNvSpPr txBox="1"/>
          <p:nvPr/>
        </p:nvSpPr>
        <p:spPr>
          <a:xfrm>
            <a:off x="3547300" y="3323000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7a3767254d_2_6"/>
          <p:cNvSpPr txBox="1"/>
          <p:nvPr/>
        </p:nvSpPr>
        <p:spPr>
          <a:xfrm>
            <a:off x="6087300" y="3119800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0" name="Google Shape;1020;g7a3767254d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217" y="2484384"/>
            <a:ext cx="3372360" cy="22460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1" name="Google Shape;1021;g7a3767254d_2_6"/>
          <p:cNvGraphicFramePr/>
          <p:nvPr/>
        </p:nvGraphicFramePr>
        <p:xfrm>
          <a:off x="5427475" y="1625267"/>
          <a:ext cx="1531599" cy="1444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2" name="Google Shape;1022;g7a3767254d_2_6"/>
          <p:cNvGraphicFramePr/>
          <p:nvPr/>
        </p:nvGraphicFramePr>
        <p:xfrm>
          <a:off x="5427475" y="3622840"/>
          <a:ext cx="1531599" cy="1444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3" name="Google Shape;1023;g7a3767254d_2_6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5645" y="1362680"/>
            <a:ext cx="2984791" cy="198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7a3767254d_2_6" descr="A picture containing bird, out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1734" y="3450315"/>
            <a:ext cx="2988701" cy="198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7a3767254d_2_4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Convolution Dimensions multi-channel</a:t>
            </a:r>
            <a:endParaRPr/>
          </a:p>
        </p:txBody>
      </p:sp>
      <p:sp>
        <p:nvSpPr>
          <p:cNvPr id="1030" name="Google Shape;1030;g7a3767254d_2_45"/>
          <p:cNvSpPr txBox="1"/>
          <p:nvPr/>
        </p:nvSpPr>
        <p:spPr>
          <a:xfrm>
            <a:off x="600648" y="567840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7a3767254d_2_45"/>
          <p:cNvSpPr txBox="1"/>
          <p:nvPr/>
        </p:nvSpPr>
        <p:spPr>
          <a:xfrm>
            <a:off x="9581600" y="567840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7a3767254d_2_45"/>
          <p:cNvSpPr txBox="1"/>
          <p:nvPr/>
        </p:nvSpPr>
        <p:spPr>
          <a:xfrm>
            <a:off x="3202767" y="567840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7a3767254d_2_45"/>
          <p:cNvSpPr txBox="1"/>
          <p:nvPr/>
        </p:nvSpPr>
        <p:spPr>
          <a:xfrm>
            <a:off x="1993816" y="3169308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g7a3767254d_2_45"/>
          <p:cNvSpPr txBox="1"/>
          <p:nvPr/>
        </p:nvSpPr>
        <p:spPr>
          <a:xfrm>
            <a:off x="5291433" y="1455133"/>
            <a:ext cx="5652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g7a3767254d_2_45"/>
          <p:cNvSpPr txBox="1"/>
          <p:nvPr/>
        </p:nvSpPr>
        <p:spPr>
          <a:xfrm>
            <a:off x="1993816" y="1633883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g7a3767254d_2_45"/>
          <p:cNvSpPr txBox="1"/>
          <p:nvPr/>
        </p:nvSpPr>
        <p:spPr>
          <a:xfrm>
            <a:off x="1993816" y="4701533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g7a3767254d_2_45"/>
          <p:cNvSpPr txBox="1"/>
          <p:nvPr/>
        </p:nvSpPr>
        <p:spPr>
          <a:xfrm>
            <a:off x="5295867" y="2980943"/>
            <a:ext cx="5652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7a3767254d_2_45"/>
          <p:cNvSpPr txBox="1"/>
          <p:nvPr/>
        </p:nvSpPr>
        <p:spPr>
          <a:xfrm>
            <a:off x="5291433" y="4506733"/>
            <a:ext cx="56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7a3767254d_2_45"/>
          <p:cNvSpPr txBox="1"/>
          <p:nvPr/>
        </p:nvSpPr>
        <p:spPr>
          <a:xfrm>
            <a:off x="8154000" y="3209233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0" name="Google Shape;1040;g7a3767254d_2_45"/>
          <p:cNvGraphicFramePr/>
          <p:nvPr/>
        </p:nvGraphicFramePr>
        <p:xfrm>
          <a:off x="3764708" y="1278750"/>
          <a:ext cx="1479733" cy="1300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41" name="Google Shape;1041;g7a3767254d_2_45"/>
          <p:cNvGraphicFramePr/>
          <p:nvPr/>
        </p:nvGraphicFramePr>
        <p:xfrm>
          <a:off x="3764708" y="2810709"/>
          <a:ext cx="1479733" cy="1300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2" name="Google Shape;1042;g7a3767254d_2_45" descr="A bird standing on a tree stump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623" y="2741793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g7a3767254d_2_45" descr="A picture containing yellow, dark, star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1140" y="1206689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g7a3767254d_2_45" descr="A picture containing dark, n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3626" y="1199905"/>
            <a:ext cx="2151991" cy="14278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5" name="Google Shape;1045;g7a3767254d_2_45" descr="A picture containing outdoor, bi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3624" y="2738742"/>
            <a:ext cx="2151992" cy="1427801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6" name="Google Shape;1046;g7a3767254d_2_45" descr="A bird standing on a rock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3624" y="4315553"/>
            <a:ext cx="2142800" cy="1421703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7" name="Google Shape;1047;g7a3767254d_2_45" descr="A picture containing bird, black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47349" y="2738741"/>
            <a:ext cx="2151992" cy="1427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8" name="Google Shape;1048;g7a3767254d_2_45"/>
          <p:cNvGraphicFramePr/>
          <p:nvPr/>
        </p:nvGraphicFramePr>
        <p:xfrm>
          <a:off x="3764709" y="4433755"/>
          <a:ext cx="1479699" cy="1285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93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9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9" name="Google Shape;1049;g7a3767254d_2_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6931" y="4275083"/>
            <a:ext cx="2134235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General convolution</a:t>
            </a:r>
            <a:endParaRPr/>
          </a:p>
        </p:txBody>
      </p:sp>
      <p:sp>
        <p:nvSpPr>
          <p:cNvPr id="1055" name="Google Shape;1055;p2"/>
          <p:cNvSpPr txBox="1"/>
          <p:nvPr/>
        </p:nvSpPr>
        <p:spPr>
          <a:xfrm>
            <a:off x="7952733" y="24263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"/>
          <p:cNvSpPr txBox="1"/>
          <p:nvPr/>
        </p:nvSpPr>
        <p:spPr>
          <a:xfrm>
            <a:off x="7952733" y="42551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7" name="Google Shape;1057;p2"/>
          <p:cNvCxnSpPr>
            <a:stCxn id="1058" idx="3"/>
          </p:cNvCxnSpPr>
          <p:nvPr/>
        </p:nvCxnSpPr>
        <p:spPr>
          <a:xfrm rot="10800000" flipH="1">
            <a:off x="3064975" y="1372740"/>
            <a:ext cx="1417600" cy="5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9" name="Google Shape;1059;p2"/>
          <p:cNvCxnSpPr>
            <a:endCxn id="1060" idx="1"/>
          </p:cNvCxnSpPr>
          <p:nvPr/>
        </p:nvCxnSpPr>
        <p:spPr>
          <a:xfrm rot="10800000" flipH="1">
            <a:off x="5235523" y="1398193"/>
            <a:ext cx="1075200" cy="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1" name="Google Shape;1061;p2"/>
          <p:cNvCxnSpPr>
            <a:stCxn id="1062" idx="3"/>
            <a:endCxn id="1055" idx="1"/>
          </p:cNvCxnSpPr>
          <p:nvPr/>
        </p:nvCxnSpPr>
        <p:spPr>
          <a:xfrm>
            <a:off x="7510111" y="2264701"/>
            <a:ext cx="442800" cy="5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3" name="Google Shape;1063;p2"/>
          <p:cNvCxnSpPr>
            <a:stCxn id="1064" idx="3"/>
          </p:cNvCxnSpPr>
          <p:nvPr/>
        </p:nvCxnSpPr>
        <p:spPr>
          <a:xfrm rot="10800000" flipH="1">
            <a:off x="3057457" y="3140643"/>
            <a:ext cx="1415200" cy="3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5" name="Google Shape;1065;p2"/>
          <p:cNvCxnSpPr>
            <a:endCxn id="1066" idx="1"/>
          </p:cNvCxnSpPr>
          <p:nvPr/>
        </p:nvCxnSpPr>
        <p:spPr>
          <a:xfrm>
            <a:off x="5235407" y="3140828"/>
            <a:ext cx="107720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7" name="Google Shape;1067;p2"/>
          <p:cNvCxnSpPr>
            <a:stCxn id="1068" idx="3"/>
            <a:endCxn id="1055" idx="1"/>
          </p:cNvCxnSpPr>
          <p:nvPr/>
        </p:nvCxnSpPr>
        <p:spPr>
          <a:xfrm rot="10800000" flipH="1">
            <a:off x="7506787" y="2765039"/>
            <a:ext cx="446000" cy="13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9" name="Google Shape;1069;p2"/>
          <p:cNvCxnSpPr>
            <a:stCxn id="1070" idx="3"/>
          </p:cNvCxnSpPr>
          <p:nvPr/>
        </p:nvCxnSpPr>
        <p:spPr>
          <a:xfrm rot="10800000" flipH="1">
            <a:off x="3071165" y="4846333"/>
            <a:ext cx="1420800" cy="1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1" name="Google Shape;1071;p2"/>
          <p:cNvCxnSpPr>
            <a:endCxn id="1072" idx="1"/>
          </p:cNvCxnSpPr>
          <p:nvPr/>
        </p:nvCxnSpPr>
        <p:spPr>
          <a:xfrm>
            <a:off x="5254545" y="4846187"/>
            <a:ext cx="1057600" cy="3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3" name="Google Shape;1073;p2"/>
          <p:cNvCxnSpPr>
            <a:stCxn id="1074" idx="3"/>
            <a:endCxn id="1055" idx="1"/>
          </p:cNvCxnSpPr>
          <p:nvPr/>
        </p:nvCxnSpPr>
        <p:spPr>
          <a:xfrm rot="10800000" flipH="1">
            <a:off x="7506787" y="2764716"/>
            <a:ext cx="446000" cy="32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5" name="Google Shape;1075;p2"/>
          <p:cNvSpPr txBox="1"/>
          <p:nvPr/>
        </p:nvSpPr>
        <p:spPr>
          <a:xfrm>
            <a:off x="368140" y="5841648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2"/>
          <p:cNvSpPr txBox="1"/>
          <p:nvPr/>
        </p:nvSpPr>
        <p:spPr>
          <a:xfrm>
            <a:off x="9108409" y="5843625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2,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2"/>
          <p:cNvSpPr txBox="1"/>
          <p:nvPr/>
        </p:nvSpPr>
        <p:spPr>
          <a:xfrm>
            <a:off x="3250900" y="5843625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2" descr="A picture containing dark, n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0723" y="1000781"/>
            <a:ext cx="1197964" cy="79482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78" name="Google Shape;1078;p2"/>
          <p:cNvGraphicFramePr/>
          <p:nvPr/>
        </p:nvGraphicFramePr>
        <p:xfrm>
          <a:off x="4472731" y="109531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79" name="Google Shape;1079;p2"/>
          <p:cNvGraphicFramePr/>
          <p:nvPr/>
        </p:nvGraphicFramePr>
        <p:xfrm>
          <a:off x="4472731" y="185959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68" name="Google Shape;1068;p2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290" y="372426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80" name="Google Shape;1080;p2"/>
          <p:cNvGraphicFramePr/>
          <p:nvPr/>
        </p:nvGraphicFramePr>
        <p:xfrm>
          <a:off x="4472731" y="2807040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1" name="Google Shape;1081;p2"/>
          <p:cNvGraphicFramePr/>
          <p:nvPr/>
        </p:nvGraphicFramePr>
        <p:xfrm>
          <a:off x="4472731" y="356514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82" name="Google Shape;1082;p2" descr="A picture containing bird, bla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8975" y="2217814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" descr="A picture containing outdoor, bi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2607" y="2852042"/>
            <a:ext cx="1196080" cy="793573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2" name="Google Shape;1072;p2" descr="A bird standing on a rock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2145" y="4783478"/>
            <a:ext cx="1194643" cy="792620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2" name="Google Shape;1062;p2" descr="A black bird with a long bea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12146" y="1867289"/>
            <a:ext cx="1197965" cy="79482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83" name="Google Shape;1083;p2"/>
          <p:cNvGraphicFramePr/>
          <p:nvPr/>
        </p:nvGraphicFramePr>
        <p:xfrm>
          <a:off x="4493891" y="5246923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4" name="Google Shape;1084;p2"/>
          <p:cNvGraphicFramePr/>
          <p:nvPr/>
        </p:nvGraphicFramePr>
        <p:xfrm>
          <a:off x="4491973" y="4512588"/>
          <a:ext cx="762699" cy="127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74" name="Google Shape;1074;p2" descr="A picture containing dark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2146" y="5640807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5" name="Google Shape;1085;p2" descr="A picture containing black,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78975" y="3720602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2" descr="A bird standing on a tree stump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3623" y="2741793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2" descr="A picture containing yellow, dark, staring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140" y="1206689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6931" y="4275083"/>
            <a:ext cx="2134235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General convolution</a:t>
            </a:r>
            <a:endParaRPr/>
          </a:p>
        </p:txBody>
      </p:sp>
      <p:sp>
        <p:nvSpPr>
          <p:cNvPr id="1091" name="Google Shape;1091;p3"/>
          <p:cNvSpPr txBox="1"/>
          <p:nvPr/>
        </p:nvSpPr>
        <p:spPr>
          <a:xfrm>
            <a:off x="7952733" y="24263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3"/>
          <p:cNvSpPr txBox="1"/>
          <p:nvPr/>
        </p:nvSpPr>
        <p:spPr>
          <a:xfrm>
            <a:off x="7952733" y="42551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3" name="Google Shape;1093;p3"/>
          <p:cNvCxnSpPr>
            <a:stCxn id="1094" idx="3"/>
          </p:cNvCxnSpPr>
          <p:nvPr/>
        </p:nvCxnSpPr>
        <p:spPr>
          <a:xfrm>
            <a:off x="3064975" y="1917540"/>
            <a:ext cx="1407600" cy="2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5" name="Google Shape;1095;p3"/>
          <p:cNvCxnSpPr>
            <a:endCxn id="1096" idx="1"/>
          </p:cNvCxnSpPr>
          <p:nvPr/>
        </p:nvCxnSpPr>
        <p:spPr>
          <a:xfrm>
            <a:off x="5235345" y="2193101"/>
            <a:ext cx="1076800" cy="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7" name="Google Shape;1097;p3"/>
          <p:cNvCxnSpPr>
            <a:stCxn id="1096" idx="3"/>
            <a:endCxn id="1092" idx="1"/>
          </p:cNvCxnSpPr>
          <p:nvPr/>
        </p:nvCxnSpPr>
        <p:spPr>
          <a:xfrm>
            <a:off x="7510111" y="2264701"/>
            <a:ext cx="442800" cy="23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8" name="Google Shape;1098;p3"/>
          <p:cNvCxnSpPr>
            <a:stCxn id="1099" idx="3"/>
          </p:cNvCxnSpPr>
          <p:nvPr/>
        </p:nvCxnSpPr>
        <p:spPr>
          <a:xfrm>
            <a:off x="3057457" y="3452643"/>
            <a:ext cx="1415200" cy="4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0" name="Google Shape;1100;p3"/>
          <p:cNvCxnSpPr>
            <a:endCxn id="1101" idx="1"/>
          </p:cNvCxnSpPr>
          <p:nvPr/>
        </p:nvCxnSpPr>
        <p:spPr>
          <a:xfrm>
            <a:off x="5235489" y="3898639"/>
            <a:ext cx="1066800" cy="2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2" name="Google Shape;1102;p3"/>
          <p:cNvCxnSpPr>
            <a:stCxn id="1101" idx="3"/>
            <a:endCxn id="1092" idx="1"/>
          </p:cNvCxnSpPr>
          <p:nvPr/>
        </p:nvCxnSpPr>
        <p:spPr>
          <a:xfrm>
            <a:off x="7506787" y="4123839"/>
            <a:ext cx="446000" cy="4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3" name="Google Shape;1103;p3"/>
          <p:cNvCxnSpPr>
            <a:stCxn id="1104" idx="3"/>
          </p:cNvCxnSpPr>
          <p:nvPr/>
        </p:nvCxnSpPr>
        <p:spPr>
          <a:xfrm>
            <a:off x="3071165" y="4985933"/>
            <a:ext cx="1422800" cy="5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5" name="Google Shape;1105;p3"/>
          <p:cNvCxnSpPr>
            <a:endCxn id="1106" idx="1"/>
          </p:cNvCxnSpPr>
          <p:nvPr/>
        </p:nvCxnSpPr>
        <p:spPr>
          <a:xfrm>
            <a:off x="5254545" y="5580716"/>
            <a:ext cx="1057600" cy="4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7" name="Google Shape;1107;p3"/>
          <p:cNvCxnSpPr>
            <a:stCxn id="1106" idx="3"/>
            <a:endCxn id="1092" idx="1"/>
          </p:cNvCxnSpPr>
          <p:nvPr/>
        </p:nvCxnSpPr>
        <p:spPr>
          <a:xfrm rot="10800000" flipH="1">
            <a:off x="7506787" y="4593516"/>
            <a:ext cx="446000" cy="144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08" name="Google Shape;1108;p3" descr="A picture containing dark, n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0723" y="1000781"/>
            <a:ext cx="1197964" cy="79482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09" name="Google Shape;1109;p3"/>
          <p:cNvGraphicFramePr/>
          <p:nvPr/>
        </p:nvGraphicFramePr>
        <p:xfrm>
          <a:off x="4472731" y="109531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0" name="Google Shape;1110;p3"/>
          <p:cNvGraphicFramePr/>
          <p:nvPr/>
        </p:nvGraphicFramePr>
        <p:xfrm>
          <a:off x="4472731" y="185959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01" name="Google Shape;1101;p3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290" y="372426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11" name="Google Shape;1111;p3"/>
          <p:cNvGraphicFramePr/>
          <p:nvPr/>
        </p:nvGraphicFramePr>
        <p:xfrm>
          <a:off x="4472731" y="2807040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2" name="Google Shape;1112;p3"/>
          <p:cNvGraphicFramePr/>
          <p:nvPr/>
        </p:nvGraphicFramePr>
        <p:xfrm>
          <a:off x="4472731" y="356514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13" name="Google Shape;1113;p3" descr="A picture containing bird, bla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8975" y="2217814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" descr="A picture containing outdoor, bi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2607" y="2852042"/>
            <a:ext cx="1196080" cy="793573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5" name="Google Shape;1115;p3" descr="A bird standing on a rock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2145" y="4783478"/>
            <a:ext cx="1194643" cy="792620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6" name="Google Shape;1096;p3" descr="A black bird with a long bea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12146" y="1867289"/>
            <a:ext cx="1197965" cy="79482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16" name="Google Shape;1116;p3"/>
          <p:cNvGraphicFramePr/>
          <p:nvPr/>
        </p:nvGraphicFramePr>
        <p:xfrm>
          <a:off x="4493891" y="5246923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7" name="Google Shape;1117;p3"/>
          <p:cNvGraphicFramePr/>
          <p:nvPr/>
        </p:nvGraphicFramePr>
        <p:xfrm>
          <a:off x="4491973" y="4512588"/>
          <a:ext cx="762699" cy="127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06" name="Google Shape;1106;p3" descr="A picture containing dark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2146" y="5640807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8" name="Google Shape;1118;p3" descr="A picture containing black,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78975" y="3720602"/>
            <a:ext cx="2151992" cy="142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3"/>
          <p:cNvSpPr txBox="1"/>
          <p:nvPr/>
        </p:nvSpPr>
        <p:spPr>
          <a:xfrm>
            <a:off x="368140" y="5843625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"/>
          <p:cNvSpPr txBox="1"/>
          <p:nvPr/>
        </p:nvSpPr>
        <p:spPr>
          <a:xfrm>
            <a:off x="9108409" y="5843625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2,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"/>
          <p:cNvSpPr txBox="1"/>
          <p:nvPr/>
        </p:nvSpPr>
        <p:spPr>
          <a:xfrm>
            <a:off x="3250900" y="5843625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9" name="Google Shape;1099;p3" descr="A bird standing on a tree stump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3623" y="2741793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3" descr="A picture containing yellow, dark, staring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140" y="1206689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6931" y="4275083"/>
            <a:ext cx="2134235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2" descr="A picture containing black,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3403" y="2394241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2" descr="A picture containing outdoor, bi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0125" y="2949168"/>
            <a:ext cx="1196080" cy="793573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8" name="Google Shape;1128;p12" descr="A picture containing dark, n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0126" y="1328592"/>
            <a:ext cx="1197964" cy="79482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9" name="Google Shape;1129;p12" descr="A picture containing dar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0874" y="155484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0" name="Google Shape;1130;p1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General convolution</a:t>
            </a:r>
            <a:endParaRPr/>
          </a:p>
        </p:txBody>
      </p:sp>
      <p:sp>
        <p:nvSpPr>
          <p:cNvPr id="1131" name="Google Shape;1131;p12"/>
          <p:cNvSpPr txBox="1"/>
          <p:nvPr/>
        </p:nvSpPr>
        <p:spPr>
          <a:xfrm>
            <a:off x="8002692" y="306492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2" name="Google Shape;1132;p12"/>
          <p:cNvCxnSpPr>
            <a:stCxn id="1133" idx="3"/>
            <a:endCxn id="1131" idx="1"/>
          </p:cNvCxnSpPr>
          <p:nvPr/>
        </p:nvCxnSpPr>
        <p:spPr>
          <a:xfrm>
            <a:off x="7485583" y="2182835"/>
            <a:ext cx="517200" cy="1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4" name="Google Shape;1134;p12"/>
          <p:cNvCxnSpPr>
            <a:stCxn id="1135" idx="3"/>
            <a:endCxn id="1131" idx="1"/>
          </p:cNvCxnSpPr>
          <p:nvPr/>
        </p:nvCxnSpPr>
        <p:spPr>
          <a:xfrm rot="10800000" flipH="1">
            <a:off x="7482243" y="3403685"/>
            <a:ext cx="520400" cy="3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6" name="Google Shape;1136;p12"/>
          <p:cNvCxnSpPr>
            <a:stCxn id="1137" idx="3"/>
            <a:endCxn id="1131" idx="1"/>
          </p:cNvCxnSpPr>
          <p:nvPr/>
        </p:nvCxnSpPr>
        <p:spPr>
          <a:xfrm rot="10800000" flipH="1">
            <a:off x="7482241" y="3403699"/>
            <a:ext cx="520400" cy="20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8" name="Google Shape;1138;p12"/>
          <p:cNvSpPr txBox="1"/>
          <p:nvPr/>
        </p:nvSpPr>
        <p:spPr>
          <a:xfrm>
            <a:off x="561368" y="5792767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2"/>
          <p:cNvSpPr txBox="1"/>
          <p:nvPr/>
        </p:nvSpPr>
        <p:spPr>
          <a:xfrm>
            <a:off x="9092933" y="5792767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2"/>
          <p:cNvSpPr txBox="1"/>
          <p:nvPr/>
        </p:nvSpPr>
        <p:spPr>
          <a:xfrm>
            <a:off x="3250900" y="5792767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1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1" name="Google Shape;1141;p12"/>
          <p:cNvGraphicFramePr/>
          <p:nvPr/>
        </p:nvGraphicFramePr>
        <p:xfrm>
          <a:off x="4091951" y="152652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2" name="Google Shape;1142;p12"/>
          <p:cNvGraphicFramePr/>
          <p:nvPr/>
        </p:nvGraphicFramePr>
        <p:xfrm>
          <a:off x="4245514" y="168386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3" name="Google Shape;1143;p12"/>
          <p:cNvGraphicFramePr/>
          <p:nvPr/>
        </p:nvGraphicFramePr>
        <p:xfrm>
          <a:off x="4399077" y="184120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44" name="Google Shape;1144;p12" descr="A picture containing dar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0874" y="310814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45" name="Google Shape;1145;p12"/>
          <p:cNvGraphicFramePr/>
          <p:nvPr/>
        </p:nvGraphicFramePr>
        <p:xfrm>
          <a:off x="4097730" y="3057388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6" name="Google Shape;1146;p12"/>
          <p:cNvGraphicFramePr/>
          <p:nvPr/>
        </p:nvGraphicFramePr>
        <p:xfrm>
          <a:off x="4259510" y="321763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7" name="Google Shape;1147;p12"/>
          <p:cNvGraphicFramePr/>
          <p:nvPr/>
        </p:nvGraphicFramePr>
        <p:xfrm>
          <a:off x="4400591" y="3374261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48" name="Google Shape;1148;p12" descr="A picture containing bird, blac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90361" y="2649676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2" descr="A bird standing on a roc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93077" y="4689886"/>
            <a:ext cx="1194643" cy="792620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3" name="Google Shape;1133;p12" descr="A black bird with a long beak&#10;&#10;Description automatically generated with low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7618" y="1785424"/>
            <a:ext cx="1197965" cy="79482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0" name="Google Shape;1150;p12" descr="A picture containing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20874" y="4856167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1" name="Google Shape;1151;p12" descr="A picture containing black,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4660" y="2892893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2" descr="A bird standing on a roc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7600" y="3328175"/>
            <a:ext cx="1194643" cy="792620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7" name="Google Shape;1137;p12" descr="A picture containing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87601" y="5075389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52" name="Google Shape;1152;p12"/>
          <p:cNvGraphicFramePr/>
          <p:nvPr/>
        </p:nvGraphicFramePr>
        <p:xfrm>
          <a:off x="4133524" y="4585276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53" name="Google Shape;1153;p12"/>
          <p:cNvGraphicFramePr/>
          <p:nvPr/>
        </p:nvGraphicFramePr>
        <p:xfrm>
          <a:off x="4293683" y="4745720"/>
          <a:ext cx="807066" cy="127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54" name="Google Shape;1154;p12"/>
          <p:cNvGraphicFramePr/>
          <p:nvPr/>
        </p:nvGraphicFramePr>
        <p:xfrm>
          <a:off x="4421958" y="4911325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5" name="Google Shape;1155;p12"/>
          <p:cNvSpPr txBox="1"/>
          <p:nvPr/>
        </p:nvSpPr>
        <p:spPr>
          <a:xfrm>
            <a:off x="3513451" y="1624927"/>
            <a:ext cx="307125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"/>
          <p:cNvSpPr txBox="1"/>
          <p:nvPr/>
        </p:nvSpPr>
        <p:spPr>
          <a:xfrm>
            <a:off x="3495857" y="3119120"/>
            <a:ext cx="35002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"/>
          <p:cNvSpPr txBox="1"/>
          <p:nvPr/>
        </p:nvSpPr>
        <p:spPr>
          <a:xfrm>
            <a:off x="3482306" y="4710248"/>
            <a:ext cx="393761" cy="34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"/>
          <p:cNvSpPr txBox="1"/>
          <p:nvPr/>
        </p:nvSpPr>
        <p:spPr>
          <a:xfrm>
            <a:off x="5260220" y="1535744"/>
            <a:ext cx="562056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2"/>
          <p:cNvSpPr txBox="1"/>
          <p:nvPr/>
        </p:nvSpPr>
        <p:spPr>
          <a:xfrm>
            <a:off x="5236014" y="4647523"/>
            <a:ext cx="610469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2"/>
          <p:cNvSpPr txBox="1"/>
          <p:nvPr/>
        </p:nvSpPr>
        <p:spPr>
          <a:xfrm>
            <a:off x="5281543" y="3156789"/>
            <a:ext cx="519412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16667" y="4371050"/>
            <a:ext cx="2134235" cy="14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6651" y="2838574"/>
            <a:ext cx="2134235" cy="14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2" descr="A picture containing yellow, dark, staring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16851" y="1285319"/>
            <a:ext cx="2133835" cy="1421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d031709b91_0_234"/>
          <p:cNvSpPr txBox="1">
            <a:spLocks noGrp="1"/>
          </p:cNvSpPr>
          <p:nvPr>
            <p:ph type="title"/>
          </p:nvPr>
        </p:nvSpPr>
        <p:spPr>
          <a:xfrm>
            <a:off x="423960" y="3579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Downsampling layers</a:t>
            </a:r>
            <a:endParaRPr/>
          </a:p>
        </p:txBody>
      </p:sp>
      <p:sp>
        <p:nvSpPr>
          <p:cNvPr id="1169" name="Google Shape;1169;gd031709b91_0_234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Downsampling layers only affect the </a:t>
            </a:r>
            <a:r>
              <a:rPr lang="en-GB" b="1"/>
              <a:t>image dimensions</a:t>
            </a: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1170" name="Google Shape;1170;gd031709b91_0_234"/>
          <p:cNvSpPr txBox="1"/>
          <p:nvPr/>
        </p:nvSpPr>
        <p:spPr>
          <a:xfrm>
            <a:off x="972600" y="5792767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aseline="-25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gd031709b91_0_234"/>
          <p:cNvSpPr txBox="1"/>
          <p:nvPr/>
        </p:nvSpPr>
        <p:spPr>
          <a:xfrm>
            <a:off x="7057167" y="5792767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aseline="-25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H/2, W/2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2" name="Google Shape;1172;gd031709b91_0_234"/>
          <p:cNvCxnSpPr/>
          <p:nvPr/>
        </p:nvCxnSpPr>
        <p:spPr>
          <a:xfrm>
            <a:off x="5369067" y="4301500"/>
            <a:ext cx="14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3" name="Google Shape;1173;gd031709b91_0_234"/>
          <p:cNvSpPr txBox="1"/>
          <p:nvPr/>
        </p:nvSpPr>
        <p:spPr>
          <a:xfrm>
            <a:off x="5365267" y="3826150"/>
            <a:ext cx="1489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- pool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4" name="Google Shape;1174;gd031709b91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600" y="3060500"/>
            <a:ext cx="3604064" cy="240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gd031709b91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5767" y="3720916"/>
            <a:ext cx="162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d031709b91_0_248"/>
          <p:cNvSpPr txBox="1">
            <a:spLocks noGrp="1"/>
          </p:cNvSpPr>
          <p:nvPr>
            <p:ph type="title"/>
          </p:nvPr>
        </p:nvSpPr>
        <p:spPr>
          <a:xfrm>
            <a:off x="423960" y="36769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dimensions</a:t>
            </a:r>
            <a:endParaRPr dirty="0"/>
          </a:p>
        </p:txBody>
      </p:sp>
      <p:sp>
        <p:nvSpPr>
          <p:cNvPr id="1181" name="Google Shape;1181;gd031709b91_0_248"/>
          <p:cNvSpPr txBox="1">
            <a:spLocks noGrp="1"/>
          </p:cNvSpPr>
          <p:nvPr>
            <p:ph type="body" idx="4294967295"/>
          </p:nvPr>
        </p:nvSpPr>
        <p:spPr>
          <a:xfrm>
            <a:off x="740952" y="1281364"/>
            <a:ext cx="11451048" cy="48755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algn="just"/>
            <a:r>
              <a:rPr lang="en-GB" dirty="0"/>
              <a:t>In </a:t>
            </a:r>
            <a:r>
              <a:rPr lang="en-GB" dirty="0" err="1"/>
              <a:t>Pytorch</a:t>
            </a:r>
            <a:r>
              <a:rPr lang="en-GB" dirty="0"/>
              <a:t> we need to specify the number of input and output channels for each convolutional layer (</a:t>
            </a:r>
            <a:r>
              <a:rPr lang="en-GB" b="1" dirty="0">
                <a:solidFill>
                  <a:schemeClr val="accent3"/>
                </a:solidFill>
              </a:rPr>
              <a:t>C</a:t>
            </a:r>
            <a:r>
              <a:rPr lang="en-GB" b="1" baseline="-25000" dirty="0">
                <a:solidFill>
                  <a:schemeClr val="accent3"/>
                </a:solidFill>
              </a:rPr>
              <a:t>in</a:t>
            </a:r>
            <a:r>
              <a:rPr lang="en-GB" dirty="0"/>
              <a:t> ,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dirty="0"/>
              <a:t>).</a:t>
            </a:r>
            <a:endParaRPr dirty="0"/>
          </a:p>
          <a:p>
            <a:pPr algn="just"/>
            <a:r>
              <a:rPr lang="en-GB" dirty="0"/>
              <a:t>It is important to match the number of input channels with the number of output channels of the previous layer</a:t>
            </a:r>
            <a:endParaRPr dirty="0"/>
          </a:p>
          <a:p>
            <a:pPr indent="0" algn="just">
              <a:buNone/>
            </a:pPr>
            <a:endParaRPr dirty="0"/>
          </a:p>
          <a:p>
            <a:pPr algn="just"/>
            <a:r>
              <a:rPr lang="en-GB" dirty="0"/>
              <a:t>First layer:</a:t>
            </a:r>
            <a:endParaRPr dirty="0"/>
          </a:p>
          <a:p>
            <a:pPr lvl="1" algn="just"/>
            <a:r>
              <a:rPr lang="en-GB" dirty="0"/>
              <a:t>Set </a:t>
            </a:r>
            <a:r>
              <a:rPr lang="en-GB" b="1" dirty="0">
                <a:solidFill>
                  <a:schemeClr val="accent3"/>
                </a:solidFill>
              </a:rPr>
              <a:t>C</a:t>
            </a:r>
            <a:r>
              <a:rPr lang="en-GB" b="1" baseline="-25000" dirty="0">
                <a:solidFill>
                  <a:schemeClr val="accent3"/>
                </a:solidFill>
              </a:rPr>
              <a:t>in</a:t>
            </a:r>
            <a:r>
              <a:rPr lang="en-GB" dirty="0"/>
              <a:t> equal to the number of channels of your input images (1 for greyscale, 3 for RGB)</a:t>
            </a:r>
            <a:endParaRPr dirty="0"/>
          </a:p>
          <a:p>
            <a:pPr lvl="1" algn="just"/>
            <a:r>
              <a:rPr lang="en-GB" dirty="0"/>
              <a:t>Choose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b="1" baseline="-25000" dirty="0">
                <a:solidFill>
                  <a:schemeClr val="dk1"/>
                </a:solidFill>
              </a:rPr>
              <a:t> </a:t>
            </a:r>
            <a:r>
              <a:rPr lang="en-GB" dirty="0"/>
              <a:t>based on the number of feature maps you want in the first layer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For subsequent layers:</a:t>
            </a:r>
            <a:endParaRPr dirty="0"/>
          </a:p>
          <a:p>
            <a:pPr lvl="1" algn="just"/>
            <a:r>
              <a:rPr lang="en-GB" dirty="0"/>
              <a:t>Set the </a:t>
            </a:r>
            <a:r>
              <a:rPr lang="en-GB" b="1" dirty="0">
                <a:solidFill>
                  <a:schemeClr val="accent3"/>
                </a:solidFill>
              </a:rPr>
              <a:t>C</a:t>
            </a:r>
            <a:r>
              <a:rPr lang="en-GB" b="1" baseline="-25000" dirty="0">
                <a:solidFill>
                  <a:schemeClr val="accent3"/>
                </a:solidFill>
              </a:rPr>
              <a:t>in</a:t>
            </a:r>
            <a:r>
              <a:rPr lang="en-GB" dirty="0"/>
              <a:t> to the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b="1" baseline="-25000" dirty="0">
                <a:solidFill>
                  <a:schemeClr val="dk1"/>
                </a:solidFill>
              </a:rPr>
              <a:t> </a:t>
            </a:r>
            <a:r>
              <a:rPr lang="en-GB" dirty="0"/>
              <a:t>of the previous layer</a:t>
            </a:r>
            <a:endParaRPr dirty="0"/>
          </a:p>
          <a:p>
            <a:pPr lvl="1" algn="just"/>
            <a:r>
              <a:rPr lang="en-GB" dirty="0"/>
              <a:t>Choose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b="1" baseline="-25000" dirty="0">
                <a:solidFill>
                  <a:schemeClr val="dk1"/>
                </a:solidFill>
              </a:rPr>
              <a:t> </a:t>
            </a:r>
            <a:r>
              <a:rPr lang="en-GB" dirty="0"/>
              <a:t>based on the number of feature maps you want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363000" y="22244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Image Representation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4294967295"/>
          </p:nvPr>
        </p:nvSpPr>
        <p:spPr>
          <a:xfrm>
            <a:off x="375136" y="1265276"/>
            <a:ext cx="7666341" cy="46600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An image consists of a grid of </a:t>
            </a:r>
            <a:r>
              <a:rPr lang="en-GB" b="1" dirty="0"/>
              <a:t>pixels</a:t>
            </a:r>
            <a:r>
              <a:rPr lang="en-GB" dirty="0"/>
              <a:t>, with each pixel having a </a:t>
            </a:r>
            <a:r>
              <a:rPr lang="en-GB" b="1" dirty="0"/>
              <a:t>value </a:t>
            </a:r>
            <a:r>
              <a:rPr lang="en-GB" dirty="0"/>
              <a:t>or a set of values</a:t>
            </a:r>
            <a:endParaRPr dirty="0"/>
          </a:p>
          <a:p>
            <a:pPr lvl="1"/>
            <a:r>
              <a:rPr lang="en-GB" dirty="0"/>
              <a:t>Greyscale: 1 value per pixel  (0-255 / 0-1)</a:t>
            </a:r>
            <a:endParaRPr dirty="0"/>
          </a:p>
          <a:p>
            <a:pPr lvl="1"/>
            <a:r>
              <a:rPr lang="en-GB" dirty="0"/>
              <a:t>Colour images (RGB): 3 values per pixel </a:t>
            </a:r>
            <a:endParaRPr dirty="0"/>
          </a:p>
          <a:p>
            <a:pPr lvl="1" indent="-304792">
              <a:buNone/>
            </a:pPr>
            <a:endParaRPr dirty="0"/>
          </a:p>
          <a:p>
            <a:r>
              <a:rPr lang="en-GB" dirty="0"/>
              <a:t>Pixel values are considered to be the image </a:t>
            </a:r>
            <a:r>
              <a:rPr lang="en-GB" b="1" dirty="0"/>
              <a:t>features </a:t>
            </a:r>
            <a:endParaRPr dirty="0"/>
          </a:p>
          <a:p>
            <a:pPr indent="-304792">
              <a:buNone/>
            </a:pPr>
            <a:endParaRPr b="1" dirty="0"/>
          </a:p>
          <a:p>
            <a:r>
              <a:rPr lang="en-GB" dirty="0"/>
              <a:t>2D grid is represented in code as a matrix</a:t>
            </a:r>
            <a:endParaRPr dirty="0"/>
          </a:p>
          <a:p>
            <a:pPr lvl="1" indent="-304792">
              <a:buNone/>
            </a:pPr>
            <a:endParaRPr b="1" dirty="0"/>
          </a:p>
          <a:p>
            <a:pPr marL="194728" indent="0">
              <a:buNone/>
            </a:pPr>
            <a:endParaRPr b="1" dirty="0"/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567" y="1392934"/>
            <a:ext cx="3709003" cy="247203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/>
          <p:nvPr/>
        </p:nvSpPr>
        <p:spPr>
          <a:xfrm>
            <a:off x="10007700" y="1484733"/>
            <a:ext cx="799600" cy="7852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4">
            <a:alphaModFix/>
          </a:blip>
          <a:srcRect l="49829" t="3621" r="28706" b="64614"/>
          <a:stretch/>
        </p:blipFill>
        <p:spPr>
          <a:xfrm>
            <a:off x="8937000" y="4043434"/>
            <a:ext cx="2351445" cy="23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8937000" y="4043433"/>
            <a:ext cx="2351600" cy="23192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2"/>
          <p:cNvSpPr txBox="1">
            <a:spLocks noGrp="1"/>
          </p:cNvSpPr>
          <p:nvPr>
            <p:ph type="title"/>
          </p:nvPr>
        </p:nvSpPr>
        <p:spPr>
          <a:xfrm>
            <a:off x="399576" y="3579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Training a CNN</a:t>
            </a:r>
            <a:endParaRPr dirty="0"/>
          </a:p>
          <a:p>
            <a:pPr>
              <a:buSzPct val="111111"/>
            </a:pPr>
            <a:endParaRPr dirty="0"/>
          </a:p>
        </p:txBody>
      </p:sp>
      <p:sp>
        <p:nvSpPr>
          <p:cNvPr id="1187" name="Google Shape;1187;p22"/>
          <p:cNvSpPr txBox="1">
            <a:spLocks noGrp="1"/>
          </p:cNvSpPr>
          <p:nvPr>
            <p:ph type="body" idx="4294967295"/>
          </p:nvPr>
        </p:nvSpPr>
        <p:spPr>
          <a:xfrm>
            <a:off x="533688" y="1145856"/>
            <a:ext cx="11255975" cy="47916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algn="just"/>
            <a:r>
              <a:rPr lang="en-GB" dirty="0"/>
              <a:t>Passing all our data through the network is computationally very expensive and not memory efficient (datasets can contain millions of images)</a:t>
            </a:r>
            <a:endParaRPr dirty="0"/>
          </a:p>
          <a:p>
            <a:pPr indent="0" algn="just">
              <a:buNone/>
            </a:pPr>
            <a:endParaRPr dirty="0"/>
          </a:p>
          <a:p>
            <a:pPr algn="just"/>
            <a:r>
              <a:rPr lang="en-GB" dirty="0"/>
              <a:t>Instead we divide our data in multiple subsets, and pass these subsets after each other through our network. One subset of data is called </a:t>
            </a:r>
            <a:r>
              <a:rPr lang="en-GB" b="1" dirty="0"/>
              <a:t>a batch</a:t>
            </a:r>
            <a:r>
              <a:rPr lang="en-GB" dirty="0"/>
              <a:t>. 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For each batch we perform a forward and backward pass</a:t>
            </a:r>
            <a:endParaRPr dirty="0"/>
          </a:p>
          <a:p>
            <a:pPr indent="0" algn="just">
              <a:buNone/>
            </a:pPr>
            <a:endParaRPr dirty="0"/>
          </a:p>
          <a:p>
            <a:pPr algn="just"/>
            <a:r>
              <a:rPr lang="en-GB" dirty="0"/>
              <a:t>Passing all batches of the dataset through the network once is called </a:t>
            </a:r>
            <a:r>
              <a:rPr lang="en-GB" b="1" dirty="0"/>
              <a:t>an epoch</a:t>
            </a:r>
            <a:endParaRPr b="1" dirty="0"/>
          </a:p>
          <a:p>
            <a:pPr marL="0" indent="0" algn="just">
              <a:buNone/>
            </a:pPr>
            <a:endParaRPr dirty="0"/>
          </a:p>
          <a:p>
            <a:pPr indent="-304792" algn="just">
              <a:buNone/>
            </a:pP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"/>
          <p:cNvSpPr txBox="1">
            <a:spLocks noGrp="1"/>
          </p:cNvSpPr>
          <p:nvPr>
            <p:ph type="title"/>
          </p:nvPr>
        </p:nvSpPr>
        <p:spPr>
          <a:xfrm>
            <a:off x="375192" y="34113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The Training Loop	</a:t>
            </a:r>
            <a:endParaRPr/>
          </a:p>
        </p:txBody>
      </p:sp>
      <p:sp>
        <p:nvSpPr>
          <p:cNvPr id="1193" name="Google Shape;1193;p15"/>
          <p:cNvSpPr txBox="1">
            <a:spLocks noGrp="1"/>
          </p:cNvSpPr>
          <p:nvPr>
            <p:ph type="body" idx="4294967295"/>
          </p:nvPr>
        </p:nvSpPr>
        <p:spPr>
          <a:xfrm>
            <a:off x="484920" y="1061815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r>
              <a:rPr lang="en-GB" dirty="0"/>
              <a:t>Define the network</a:t>
            </a:r>
            <a:endParaRPr dirty="0"/>
          </a:p>
          <a:p>
            <a:r>
              <a:rPr lang="en-GB" dirty="0"/>
              <a:t>Load all training data into a </a:t>
            </a:r>
            <a:r>
              <a:rPr lang="en-GB" dirty="0" err="1"/>
              <a:t>PyTorch</a:t>
            </a:r>
            <a:r>
              <a:rPr lang="en-GB" dirty="0"/>
              <a:t> Tensor</a:t>
            </a:r>
            <a:endParaRPr dirty="0"/>
          </a:p>
          <a:p>
            <a:pPr indent="-304792">
              <a:buNone/>
            </a:pPr>
            <a:endParaRPr dirty="0"/>
          </a:p>
          <a:p>
            <a:r>
              <a:rPr lang="en-GB" dirty="0">
                <a:solidFill>
                  <a:schemeClr val="accent3"/>
                </a:solidFill>
              </a:rPr>
              <a:t>For number of epochs:</a:t>
            </a:r>
            <a:endParaRPr dirty="0"/>
          </a:p>
          <a:p>
            <a:pPr lvl="1">
              <a:buSzPts val="1430"/>
              <a:buFont typeface="Arial"/>
              <a:buChar char="•"/>
            </a:pPr>
            <a:r>
              <a:rPr lang="en-GB" sz="1733" dirty="0">
                <a:solidFill>
                  <a:schemeClr val="accent3"/>
                </a:solidFill>
              </a:rPr>
              <a:t>For number of batches:</a:t>
            </a:r>
            <a:endParaRPr dirty="0"/>
          </a:p>
          <a:p>
            <a:pPr lvl="2">
              <a:buFont typeface="Courier New"/>
              <a:buChar char="o"/>
            </a:pPr>
            <a:r>
              <a:rPr lang="en-GB" sz="1600" dirty="0"/>
              <a:t>Give the data to the network to obtain a prediction</a:t>
            </a:r>
            <a:endParaRPr dirty="0"/>
          </a:p>
          <a:p>
            <a:pPr lvl="2">
              <a:buFont typeface="Courier New"/>
              <a:buChar char="o"/>
            </a:pPr>
            <a:r>
              <a:rPr lang="en-GB" sz="1600" dirty="0"/>
              <a:t>Compute the loss value</a:t>
            </a:r>
            <a:endParaRPr dirty="0"/>
          </a:p>
          <a:p>
            <a:pPr lvl="2" indent="-304792">
              <a:buNone/>
            </a:pPr>
            <a:endParaRPr sz="1600" dirty="0"/>
          </a:p>
          <a:p>
            <a:pPr lvl="2">
              <a:buFont typeface="Courier New"/>
              <a:buChar char="o"/>
            </a:pPr>
            <a:r>
              <a:rPr lang="en-GB" sz="1600" dirty="0"/>
              <a:t>Perform backpropagation to obtain the gradients of the loss</a:t>
            </a:r>
            <a:endParaRPr dirty="0"/>
          </a:p>
          <a:p>
            <a:pPr lvl="2">
              <a:buFont typeface="Courier New"/>
              <a:buChar char="o"/>
            </a:pPr>
            <a:r>
              <a:rPr lang="en-GB" sz="1600" dirty="0"/>
              <a:t>Update the network parameters (the weights) based on the gradient</a:t>
            </a:r>
            <a:endParaRPr dirty="0"/>
          </a:p>
        </p:txBody>
      </p:sp>
      <p:sp>
        <p:nvSpPr>
          <p:cNvPr id="1194" name="Google Shape;1194;p15"/>
          <p:cNvSpPr/>
          <p:nvPr/>
        </p:nvSpPr>
        <p:spPr>
          <a:xfrm>
            <a:off x="6096000" y="3226943"/>
            <a:ext cx="143436" cy="58398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5"/>
          <p:cNvSpPr/>
          <p:nvPr/>
        </p:nvSpPr>
        <p:spPr>
          <a:xfrm>
            <a:off x="7408844" y="4090336"/>
            <a:ext cx="143436" cy="58398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5"/>
          <p:cNvSpPr txBox="1"/>
          <p:nvPr/>
        </p:nvSpPr>
        <p:spPr>
          <a:xfrm>
            <a:off x="6256156" y="3324011"/>
            <a:ext cx="1622667" cy="6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GB" sz="1733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Forward Pass</a:t>
            </a:r>
            <a:endParaRPr sz="2400" dirty="0"/>
          </a:p>
        </p:txBody>
      </p:sp>
      <p:sp>
        <p:nvSpPr>
          <p:cNvPr id="1197" name="Google Shape;1197;p15"/>
          <p:cNvSpPr txBox="1"/>
          <p:nvPr/>
        </p:nvSpPr>
        <p:spPr>
          <a:xfrm>
            <a:off x="7659565" y="4187404"/>
            <a:ext cx="1776555" cy="6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GB" sz="1733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Backward Pass</a:t>
            </a:r>
            <a:endParaRPr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24"/>
          <p:cNvSpPr txBox="1">
            <a:spLocks noGrp="1"/>
          </p:cNvSpPr>
          <p:nvPr>
            <p:ph type="title"/>
          </p:nvPr>
        </p:nvSpPr>
        <p:spPr>
          <a:xfrm>
            <a:off x="387384" y="378567"/>
            <a:ext cx="5605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Data augmentation</a:t>
            </a:r>
            <a:endParaRPr/>
          </a:p>
        </p:txBody>
      </p:sp>
      <p:sp>
        <p:nvSpPr>
          <p:cNvPr id="1203" name="Google Shape;1203;p24"/>
          <p:cNvSpPr txBox="1">
            <a:spLocks noGrp="1"/>
          </p:cNvSpPr>
          <p:nvPr>
            <p:ph type="body" idx="4294967295"/>
          </p:nvPr>
        </p:nvSpPr>
        <p:spPr>
          <a:xfrm>
            <a:off x="490600" y="1243584"/>
            <a:ext cx="5605600" cy="4542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dirty="0"/>
              <a:t>We need a lot of images to get good predictions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marL="0" indent="0" algn="just">
              <a:buNone/>
            </a:pPr>
            <a:r>
              <a:rPr lang="en-GB" dirty="0"/>
              <a:t>If we have too little images, our networks will “remember” the training images and not generalize well to a validation set </a:t>
            </a:r>
            <a:r>
              <a:rPr lang="en-GB" b="1" dirty="0"/>
              <a:t>overfitting</a:t>
            </a:r>
            <a:r>
              <a:rPr lang="en-GB" dirty="0"/>
              <a:t>)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marL="0" indent="0" algn="just">
              <a:buNone/>
            </a:pPr>
            <a:r>
              <a:rPr lang="en-GB" dirty="0"/>
              <a:t>We can enlarge our dataset by applying </a:t>
            </a:r>
            <a:r>
              <a:rPr lang="en-GB" b="1" dirty="0"/>
              <a:t>data augmentation</a:t>
            </a:r>
            <a:r>
              <a:rPr lang="en-GB" dirty="0"/>
              <a:t> to the training images.</a:t>
            </a:r>
            <a:endParaRPr dirty="0"/>
          </a:p>
          <a:p>
            <a:pPr algn="just"/>
            <a:r>
              <a:rPr lang="en-GB" dirty="0"/>
              <a:t>Scaling, Rotation, Flipping, etc.</a:t>
            </a:r>
            <a:endParaRPr dirty="0"/>
          </a:p>
        </p:txBody>
      </p:sp>
      <p:grpSp>
        <p:nvGrpSpPr>
          <p:cNvPr id="1204" name="Google Shape;1204;p24"/>
          <p:cNvGrpSpPr/>
          <p:nvPr/>
        </p:nvGrpSpPr>
        <p:grpSpPr>
          <a:xfrm>
            <a:off x="6768319" y="1118993"/>
            <a:ext cx="5149083" cy="5290935"/>
            <a:chOff x="5076239" y="839244"/>
            <a:chExt cx="3861812" cy="3968201"/>
          </a:xfrm>
        </p:grpSpPr>
        <p:pic>
          <p:nvPicPr>
            <p:cNvPr id="1205" name="Google Shape;1205;p24" descr="A colorful bird with its beak open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76239" y="2213025"/>
              <a:ext cx="1827659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24" descr="A colorful bird perched on a branch&#10;&#10;Description automatically generated with low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76239" y="839244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24" descr="A colorful bird perched on a pole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76239" y="3586806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p24" descr="A bird standing on a rock&#10;&#10;Description automatically generated with medium confidenc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04893" y="839244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p24" descr="A colorful bird perched on a branch&#10;&#10;Description automatically generated with medium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04893" y="3586806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24" descr="A bird standing on a pole&#10;&#10;Description automatically generated with low confidenc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04893" y="2213025"/>
              <a:ext cx="1833158" cy="12206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C927-3668-98DD-7064-DD53C0FC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94" y="129754"/>
            <a:ext cx="10722356" cy="755480"/>
          </a:xfrm>
        </p:spPr>
        <p:txBody>
          <a:bodyPr anchor="ctr">
            <a:normAutofit/>
          </a:bodyPr>
          <a:lstStyle/>
          <a:p>
            <a:r>
              <a:rPr lang="en-GB" dirty="0"/>
              <a:t>Questions?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E39B5EFB-A804-2CF7-C68B-9CB7EC99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4" r="-1" b="19358"/>
          <a:stretch/>
        </p:blipFill>
        <p:spPr>
          <a:xfrm>
            <a:off x="421894" y="1139948"/>
            <a:ext cx="11109706" cy="5205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8505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8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1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32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04672" y="2032347"/>
            <a:ext cx="3476488" cy="95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See you soon</a:t>
            </a:r>
          </a:p>
        </p:txBody>
      </p:sp>
      <p:pic>
        <p:nvPicPr>
          <p:cNvPr id="42" name="Graphic 21" descr="Smiling Face with No Fill">
            <a:extLst>
              <a:ext uri="{FF2B5EF4-FFF2-40B4-BE49-F238E27FC236}">
                <a16:creationId xmlns:a16="http://schemas.microsoft.com/office/drawing/2014/main" id="{C34EC934-DA0F-5007-2A16-968461054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9D77B8-3C8E-1C4A-8A15-C711AAD62C9C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283509" y="26262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Image Features</a:t>
            </a:r>
            <a:endParaRPr dirty="0"/>
          </a:p>
        </p:txBody>
      </p:sp>
      <p:sp>
        <p:nvSpPr>
          <p:cNvPr id="91" name="Google Shape;91;p5"/>
          <p:cNvSpPr txBox="1">
            <a:spLocks noGrp="1"/>
          </p:cNvSpPr>
          <p:nvPr>
            <p:ph type="body" idx="4294967295"/>
          </p:nvPr>
        </p:nvSpPr>
        <p:spPr>
          <a:xfrm>
            <a:off x="618304" y="1196476"/>
            <a:ext cx="6250392" cy="4838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just"/>
            <a:r>
              <a:rPr lang="en-GB" dirty="0"/>
              <a:t>Using each image pixel as input value to a MLP results in extremely big networks</a:t>
            </a:r>
            <a:endParaRPr dirty="0"/>
          </a:p>
          <a:p>
            <a:pPr lvl="1" algn="just"/>
            <a:r>
              <a:rPr lang="en-GB" dirty="0"/>
              <a:t>Image of 512 by 512 pixel: 262,144 input values</a:t>
            </a:r>
            <a:endParaRPr dirty="0"/>
          </a:p>
          <a:p>
            <a:pPr lvl="1" indent="-304792" algn="just">
              <a:buNone/>
            </a:pPr>
            <a:endParaRPr dirty="0"/>
          </a:p>
          <a:p>
            <a:pPr algn="just"/>
            <a:r>
              <a:rPr lang="en-GB" dirty="0"/>
              <a:t>If we look at images we do not observe individual pixel values but we look at the </a:t>
            </a:r>
            <a:r>
              <a:rPr lang="en-GB" b="1" dirty="0"/>
              <a:t>whole context (</a:t>
            </a:r>
            <a:r>
              <a:rPr lang="en-GB" dirty="0"/>
              <a:t>edges, areas with similar colour, connected lines)</a:t>
            </a:r>
            <a:endParaRPr dirty="0"/>
          </a:p>
        </p:txBody>
      </p:sp>
      <p:grpSp>
        <p:nvGrpSpPr>
          <p:cNvPr id="92" name="Google Shape;92;p5"/>
          <p:cNvGrpSpPr/>
          <p:nvPr/>
        </p:nvGrpSpPr>
        <p:grpSpPr>
          <a:xfrm>
            <a:off x="7143149" y="2749396"/>
            <a:ext cx="634953" cy="1732281"/>
            <a:chOff x="2882975" y="2330725"/>
            <a:chExt cx="711300" cy="2003100"/>
          </a:xfrm>
        </p:grpSpPr>
        <p:sp>
          <p:nvSpPr>
            <p:cNvPr id="93" name="Google Shape;93;p5"/>
            <p:cNvSpPr/>
            <p:nvPr/>
          </p:nvSpPr>
          <p:spPr>
            <a:xfrm>
              <a:off x="2882975" y="2330725"/>
              <a:ext cx="711300" cy="2003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038125" y="2479500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3038125" y="3128775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038125" y="3778063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5"/>
          <p:cNvGrpSpPr/>
          <p:nvPr/>
        </p:nvGrpSpPr>
        <p:grpSpPr>
          <a:xfrm>
            <a:off x="8696515" y="2513565"/>
            <a:ext cx="697619" cy="2177480"/>
            <a:chOff x="4080313" y="2040550"/>
            <a:chExt cx="781500" cy="2517900"/>
          </a:xfrm>
        </p:grpSpPr>
        <p:sp>
          <p:nvSpPr>
            <p:cNvPr id="98" name="Google Shape;98;p5"/>
            <p:cNvSpPr/>
            <p:nvPr/>
          </p:nvSpPr>
          <p:spPr>
            <a:xfrm>
              <a:off x="4080313" y="2040550"/>
              <a:ext cx="781500" cy="2517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4275613" y="4044813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4275613" y="3435525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4275613" y="28262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275613" y="22169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10043161" y="3039450"/>
            <a:ext cx="634953" cy="1125711"/>
            <a:chOff x="5347850" y="2664525"/>
            <a:chExt cx="711300" cy="1301700"/>
          </a:xfrm>
        </p:grpSpPr>
        <p:sp>
          <p:nvSpPr>
            <p:cNvPr id="104" name="Google Shape;104;p5"/>
            <p:cNvSpPr/>
            <p:nvPr/>
          </p:nvSpPr>
          <p:spPr>
            <a:xfrm>
              <a:off x="5347850" y="2664525"/>
              <a:ext cx="711300" cy="13017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508050" y="2852700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508050" y="3435538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" name="Google Shape;107;p5"/>
          <p:cNvCxnSpPr>
            <a:stCxn id="94" idx="6"/>
            <a:endCxn id="102" idx="2"/>
          </p:cNvCxnSpPr>
          <p:nvPr/>
        </p:nvCxnSpPr>
        <p:spPr>
          <a:xfrm rot="10800000" flipH="1">
            <a:off x="7630588" y="2827427"/>
            <a:ext cx="1240400" cy="212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108;p5"/>
          <p:cNvCxnSpPr>
            <a:stCxn id="95" idx="6"/>
            <a:endCxn id="101" idx="2"/>
          </p:cNvCxnSpPr>
          <p:nvPr/>
        </p:nvCxnSpPr>
        <p:spPr>
          <a:xfrm rot="10800000" flipH="1">
            <a:off x="7630588" y="3354520"/>
            <a:ext cx="1240400" cy="246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" name="Google Shape;109;p5"/>
          <p:cNvCxnSpPr>
            <a:stCxn id="96" idx="6"/>
            <a:endCxn id="100" idx="2"/>
          </p:cNvCxnSpPr>
          <p:nvPr/>
        </p:nvCxnSpPr>
        <p:spPr>
          <a:xfrm rot="10800000" flipH="1">
            <a:off x="7630588" y="3881224"/>
            <a:ext cx="1240400" cy="281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110;p5"/>
          <p:cNvCxnSpPr>
            <a:stCxn id="96" idx="6"/>
            <a:endCxn id="99" idx="2"/>
          </p:cNvCxnSpPr>
          <p:nvPr/>
        </p:nvCxnSpPr>
        <p:spPr>
          <a:xfrm>
            <a:off x="7630588" y="4162424"/>
            <a:ext cx="1240400" cy="245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111;p5"/>
          <p:cNvCxnSpPr>
            <a:stCxn id="96" idx="6"/>
            <a:endCxn id="101" idx="2"/>
          </p:cNvCxnSpPr>
          <p:nvPr/>
        </p:nvCxnSpPr>
        <p:spPr>
          <a:xfrm rot="10800000" flipH="1">
            <a:off x="7630588" y="3354424"/>
            <a:ext cx="1240400" cy="808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112;p5"/>
          <p:cNvCxnSpPr>
            <a:stCxn id="96" idx="6"/>
            <a:endCxn id="102" idx="2"/>
          </p:cNvCxnSpPr>
          <p:nvPr/>
        </p:nvCxnSpPr>
        <p:spPr>
          <a:xfrm rot="10800000" flipH="1">
            <a:off x="7630588" y="2827624"/>
            <a:ext cx="1240400" cy="1334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113;p5"/>
          <p:cNvCxnSpPr>
            <a:stCxn id="94" idx="6"/>
            <a:endCxn id="101" idx="2"/>
          </p:cNvCxnSpPr>
          <p:nvPr/>
        </p:nvCxnSpPr>
        <p:spPr>
          <a:xfrm>
            <a:off x="7630588" y="3039427"/>
            <a:ext cx="1240400" cy="314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" name="Google Shape;114;p5"/>
          <p:cNvCxnSpPr>
            <a:stCxn id="94" idx="6"/>
            <a:endCxn id="100" idx="2"/>
          </p:cNvCxnSpPr>
          <p:nvPr/>
        </p:nvCxnSpPr>
        <p:spPr>
          <a:xfrm>
            <a:off x="7630588" y="3039427"/>
            <a:ext cx="1240400" cy="842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" name="Google Shape;115;p5"/>
          <p:cNvCxnSpPr>
            <a:stCxn id="94" idx="6"/>
            <a:endCxn id="99" idx="2"/>
          </p:cNvCxnSpPr>
          <p:nvPr/>
        </p:nvCxnSpPr>
        <p:spPr>
          <a:xfrm>
            <a:off x="7630588" y="3039427"/>
            <a:ext cx="1240400" cy="1368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116;p5"/>
          <p:cNvCxnSpPr>
            <a:stCxn id="95" idx="6"/>
            <a:endCxn id="102" idx="2"/>
          </p:cNvCxnSpPr>
          <p:nvPr/>
        </p:nvCxnSpPr>
        <p:spPr>
          <a:xfrm rot="10800000" flipH="1">
            <a:off x="7630588" y="2827320"/>
            <a:ext cx="1240400" cy="773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117;p5"/>
          <p:cNvCxnSpPr>
            <a:stCxn id="95" idx="6"/>
            <a:endCxn id="100" idx="2"/>
          </p:cNvCxnSpPr>
          <p:nvPr/>
        </p:nvCxnSpPr>
        <p:spPr>
          <a:xfrm>
            <a:off x="7630588" y="3600920"/>
            <a:ext cx="1240400" cy="280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118;p5"/>
          <p:cNvCxnSpPr>
            <a:stCxn id="95" idx="6"/>
            <a:endCxn id="99" idx="2"/>
          </p:cNvCxnSpPr>
          <p:nvPr/>
        </p:nvCxnSpPr>
        <p:spPr>
          <a:xfrm>
            <a:off x="7630588" y="3600920"/>
            <a:ext cx="1240400" cy="807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119;p5"/>
          <p:cNvCxnSpPr>
            <a:stCxn id="102" idx="6"/>
            <a:endCxn id="105" idx="2"/>
          </p:cNvCxnSpPr>
          <p:nvPr/>
        </p:nvCxnSpPr>
        <p:spPr>
          <a:xfrm>
            <a:off x="9219796" y="2827477"/>
            <a:ext cx="966400" cy="536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120;p5"/>
          <p:cNvCxnSpPr>
            <a:stCxn id="102" idx="6"/>
            <a:endCxn id="106" idx="2"/>
          </p:cNvCxnSpPr>
          <p:nvPr/>
        </p:nvCxnSpPr>
        <p:spPr>
          <a:xfrm>
            <a:off x="9219796" y="2827477"/>
            <a:ext cx="966400" cy="1040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121;p5"/>
          <p:cNvCxnSpPr>
            <a:stCxn id="101" idx="6"/>
            <a:endCxn id="105" idx="2"/>
          </p:cNvCxnSpPr>
          <p:nvPr/>
        </p:nvCxnSpPr>
        <p:spPr>
          <a:xfrm>
            <a:off x="9219796" y="3354400"/>
            <a:ext cx="966400" cy="9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122;p5"/>
          <p:cNvCxnSpPr>
            <a:stCxn id="101" idx="6"/>
            <a:endCxn id="106" idx="2"/>
          </p:cNvCxnSpPr>
          <p:nvPr/>
        </p:nvCxnSpPr>
        <p:spPr>
          <a:xfrm>
            <a:off x="9219796" y="3354400"/>
            <a:ext cx="966400" cy="513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123;p5"/>
          <p:cNvCxnSpPr>
            <a:stCxn id="100" idx="6"/>
            <a:endCxn id="105" idx="2"/>
          </p:cNvCxnSpPr>
          <p:nvPr/>
        </p:nvCxnSpPr>
        <p:spPr>
          <a:xfrm rot="10800000" flipH="1">
            <a:off x="9219796" y="3363712"/>
            <a:ext cx="966400" cy="517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24;p5"/>
          <p:cNvCxnSpPr>
            <a:stCxn id="100" idx="6"/>
            <a:endCxn id="106" idx="2"/>
          </p:cNvCxnSpPr>
          <p:nvPr/>
        </p:nvCxnSpPr>
        <p:spPr>
          <a:xfrm rot="10800000" flipH="1">
            <a:off x="9219796" y="3867712"/>
            <a:ext cx="966400" cy="13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125;p5"/>
          <p:cNvCxnSpPr>
            <a:stCxn id="99" idx="6"/>
            <a:endCxn id="106" idx="2"/>
          </p:cNvCxnSpPr>
          <p:nvPr/>
        </p:nvCxnSpPr>
        <p:spPr>
          <a:xfrm rot="10800000" flipH="1">
            <a:off x="9219796" y="3867424"/>
            <a:ext cx="966400" cy="540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126;p5"/>
          <p:cNvCxnSpPr>
            <a:stCxn id="99" idx="6"/>
            <a:endCxn id="105" idx="2"/>
          </p:cNvCxnSpPr>
          <p:nvPr/>
        </p:nvCxnSpPr>
        <p:spPr>
          <a:xfrm rot="10800000" flipH="1">
            <a:off x="9219796" y="3363424"/>
            <a:ext cx="966400" cy="1044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" name="Google Shape;127;p5"/>
          <p:cNvSpPr/>
          <p:nvPr/>
        </p:nvSpPr>
        <p:spPr>
          <a:xfrm>
            <a:off x="11242024" y="3449831"/>
            <a:ext cx="348800" cy="32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5"/>
          <p:cNvCxnSpPr>
            <a:stCxn id="105" idx="6"/>
            <a:endCxn id="127" idx="2"/>
          </p:cNvCxnSpPr>
          <p:nvPr/>
        </p:nvCxnSpPr>
        <p:spPr>
          <a:xfrm>
            <a:off x="10535108" y="3363555"/>
            <a:ext cx="706800" cy="247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5"/>
          <p:cNvCxnSpPr>
            <a:stCxn id="106" idx="6"/>
            <a:endCxn id="127" idx="2"/>
          </p:cNvCxnSpPr>
          <p:nvPr/>
        </p:nvCxnSpPr>
        <p:spPr>
          <a:xfrm rot="10800000" flipH="1">
            <a:off x="10535108" y="3611193"/>
            <a:ext cx="706800" cy="256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5"/>
          <p:cNvSpPr txBox="1"/>
          <p:nvPr/>
        </p:nvSpPr>
        <p:spPr>
          <a:xfrm>
            <a:off x="7050615" y="4654667"/>
            <a:ext cx="820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9782101" y="4654667"/>
            <a:ext cx="1506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8409916" y="4654667"/>
            <a:ext cx="1270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2a8c25a08_0_8"/>
          <p:cNvSpPr txBox="1">
            <a:spLocks noGrp="1"/>
          </p:cNvSpPr>
          <p:nvPr>
            <p:ph type="title"/>
          </p:nvPr>
        </p:nvSpPr>
        <p:spPr>
          <a:xfrm>
            <a:off x="350808" y="34331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Inspiration from Nature</a:t>
            </a:r>
            <a:endParaRPr dirty="0"/>
          </a:p>
        </p:txBody>
      </p:sp>
      <p:sp>
        <p:nvSpPr>
          <p:cNvPr id="138" name="Google Shape;138;gd2a8c25a08_0_8"/>
          <p:cNvSpPr txBox="1">
            <a:spLocks noGrp="1"/>
          </p:cNvSpPr>
          <p:nvPr>
            <p:ph type="body" idx="4294967295"/>
          </p:nvPr>
        </p:nvSpPr>
        <p:spPr>
          <a:xfrm>
            <a:off x="431367" y="1245557"/>
            <a:ext cx="7732866" cy="47049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algn="just"/>
            <a:r>
              <a:rPr lang="en-GB" dirty="0"/>
              <a:t>We have  </a:t>
            </a:r>
            <a:r>
              <a:rPr lang="en-GB" b="1" dirty="0"/>
              <a:t>individual  neurons</a:t>
            </a:r>
            <a:r>
              <a:rPr lang="en-GB" dirty="0"/>
              <a:t> in the visual cortex of the brain that respond to seeing specific patterns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Cats placed in a cylinder with only vertical lines directly after birth, could for the rest of their lives only see vertical lines*</a:t>
            </a:r>
            <a:endParaRPr dirty="0"/>
          </a:p>
          <a:p>
            <a:pPr marL="1219170" indent="0" algn="just">
              <a:buNone/>
            </a:pPr>
            <a:endParaRPr dirty="0"/>
          </a:p>
          <a:p>
            <a:pPr algn="just"/>
            <a:r>
              <a:rPr lang="en-GB" dirty="0"/>
              <a:t>This shows that vision is </a:t>
            </a:r>
            <a:r>
              <a:rPr lang="en-GB" b="1" dirty="0"/>
              <a:t>learned</a:t>
            </a:r>
            <a:r>
              <a:rPr lang="en-GB" dirty="0"/>
              <a:t>, and that we have different visual neurons in the brain for </a:t>
            </a:r>
            <a:r>
              <a:rPr lang="en-GB" b="1" dirty="0"/>
              <a:t>specific patterns</a:t>
            </a:r>
            <a:r>
              <a:rPr lang="en-GB" dirty="0"/>
              <a:t> (e.g. horizontal lines, vertical lines)</a:t>
            </a:r>
            <a:endParaRPr dirty="0"/>
          </a:p>
        </p:txBody>
      </p:sp>
      <p:pic>
        <p:nvPicPr>
          <p:cNvPr id="139" name="Google Shape;139;gd2a8c25a08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233" y="1585800"/>
            <a:ext cx="3596400" cy="4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d2a8c25a08_0_8"/>
          <p:cNvSpPr txBox="1"/>
          <p:nvPr/>
        </p:nvSpPr>
        <p:spPr>
          <a:xfrm>
            <a:off x="142933" y="5888301"/>
            <a:ext cx="97844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Blakemore and Cooper 1970: https://www.youtube.com/watch?v=RSNofraG8ZE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396334" y="25607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Feature extraction</a:t>
            </a:r>
            <a:endParaRPr dirty="0"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4294967295"/>
          </p:nvPr>
        </p:nvSpPr>
        <p:spPr>
          <a:xfrm>
            <a:off x="716534" y="1269172"/>
            <a:ext cx="4805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algn="just"/>
            <a:r>
              <a:rPr lang="en-GB" dirty="0"/>
              <a:t>Can we use the idea of detecting specific patterns individually in computer vision?</a:t>
            </a:r>
            <a:endParaRPr dirty="0"/>
          </a:p>
          <a:p>
            <a:pPr indent="0" algn="just">
              <a:buNone/>
            </a:pPr>
            <a:endParaRPr dirty="0"/>
          </a:p>
          <a:p>
            <a:pPr algn="just"/>
            <a:r>
              <a:rPr lang="en-GB" dirty="0"/>
              <a:t>Obtain more meaningful image features than the pixel values</a:t>
            </a:r>
            <a:endParaRPr dirty="0"/>
          </a:p>
          <a:p>
            <a:pPr lvl="1" algn="just"/>
            <a:r>
              <a:rPr lang="en-GB" dirty="0"/>
              <a:t>Horizontal edge detection</a:t>
            </a:r>
            <a:endParaRPr dirty="0"/>
          </a:p>
          <a:p>
            <a:pPr lvl="1" algn="just"/>
            <a:r>
              <a:rPr lang="en-GB" dirty="0"/>
              <a:t>Vertical edge detection</a:t>
            </a:r>
            <a:endParaRPr dirty="0"/>
          </a:p>
          <a:p>
            <a:pPr lvl="1" algn="just"/>
            <a:r>
              <a:rPr lang="en-GB" dirty="0"/>
              <a:t>Noise removal </a:t>
            </a:r>
            <a:endParaRPr dirty="0"/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l="32980" t="8012" r="33762"/>
          <a:stretch/>
        </p:blipFill>
        <p:spPr>
          <a:xfrm>
            <a:off x="5522134" y="1661101"/>
            <a:ext cx="3546433" cy="218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l="68629" t="8659"/>
          <a:stretch/>
        </p:blipFill>
        <p:spPr>
          <a:xfrm>
            <a:off x="8823064" y="1661101"/>
            <a:ext cx="3368937" cy="218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 l="34332" t="6707" r="35147"/>
          <a:stretch/>
        </p:blipFill>
        <p:spPr>
          <a:xfrm>
            <a:off x="5677567" y="3797068"/>
            <a:ext cx="3237600" cy="231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 l="71855" t="7978"/>
          <a:stretch/>
        </p:blipFill>
        <p:spPr>
          <a:xfrm>
            <a:off x="9011368" y="3797068"/>
            <a:ext cx="3180633" cy="231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5">
            <a:alphaModFix/>
          </a:blip>
          <a:srcRect l="70307" t="7925"/>
          <a:stretch/>
        </p:blipFill>
        <p:spPr>
          <a:xfrm>
            <a:off x="9011368" y="1655135"/>
            <a:ext cx="3105625" cy="214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363000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Convolutions</a:t>
            </a:r>
            <a:endParaRPr dirty="0"/>
          </a:p>
        </p:txBody>
      </p:sp>
      <p:sp>
        <p:nvSpPr>
          <p:cNvPr id="157" name="Google Shape;157;p7"/>
          <p:cNvSpPr txBox="1">
            <a:spLocks noGrp="1"/>
          </p:cNvSpPr>
          <p:nvPr>
            <p:ph type="body" idx="4294967295"/>
          </p:nvPr>
        </p:nvSpPr>
        <p:spPr>
          <a:xfrm>
            <a:off x="619033" y="1049247"/>
            <a:ext cx="5314136" cy="54302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just"/>
            <a:r>
              <a:rPr lang="en-GB" dirty="0"/>
              <a:t>In </a:t>
            </a:r>
            <a:r>
              <a:rPr lang="en-GB" b="1" dirty="0"/>
              <a:t>a convolution,</a:t>
            </a:r>
            <a:r>
              <a:rPr lang="en-GB" dirty="0"/>
              <a:t> a matrix with certain weights is moved over the whole image to obtain a filtered image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This (usually small) matrix is called the </a:t>
            </a:r>
            <a:r>
              <a:rPr lang="en-GB" b="1" dirty="0"/>
              <a:t>kernel </a:t>
            </a:r>
            <a:r>
              <a:rPr lang="en-GB" dirty="0"/>
              <a:t>or </a:t>
            </a:r>
            <a:r>
              <a:rPr lang="en-GB" b="1" dirty="0"/>
              <a:t>filter</a:t>
            </a:r>
            <a:r>
              <a:rPr lang="en-GB" dirty="0"/>
              <a:t> 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Convolution of  image                   with kernel       is written as: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indent="-304792" algn="just">
              <a:buNone/>
            </a:pPr>
            <a:endParaRPr dirty="0"/>
          </a:p>
          <a:p>
            <a:pPr indent="-304792" algn="just">
              <a:buNone/>
            </a:pPr>
            <a:endParaRPr dirty="0"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8862" y="5684061"/>
            <a:ext cx="2178355" cy="24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l="65350" t="-21797"/>
          <a:stretch/>
        </p:blipFill>
        <p:spPr>
          <a:xfrm>
            <a:off x="4189846" y="4893099"/>
            <a:ext cx="754741" cy="30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l="45040" t="4114" r="40866" b="-7254"/>
          <a:stretch/>
        </p:blipFill>
        <p:spPr>
          <a:xfrm>
            <a:off x="2733733" y="5311845"/>
            <a:ext cx="307011" cy="25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4">
            <a:alphaModFix/>
          </a:blip>
          <a:srcRect l="7046" t="27306" r="11011" b="30986"/>
          <a:stretch/>
        </p:blipFill>
        <p:spPr>
          <a:xfrm>
            <a:off x="6258832" y="3101418"/>
            <a:ext cx="5491667" cy="157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7ED06A76BCB4498FC2C5C62673B35A" ma:contentTypeVersion="6" ma:contentTypeDescription="Create a new document." ma:contentTypeScope="" ma:versionID="d7423cdd8774633b87ff54a088915c1a">
  <xsd:schema xmlns:xsd="http://www.w3.org/2001/XMLSchema" xmlns:xs="http://www.w3.org/2001/XMLSchema" xmlns:p="http://schemas.microsoft.com/office/2006/metadata/properties" xmlns:ns3="05134dd9-c034-4942-b2d7-fbd1eafcac92" xmlns:ns4="43d65d49-6ab5-4b4b-8a89-49aeed78adf8" targetNamespace="http://schemas.microsoft.com/office/2006/metadata/properties" ma:root="true" ma:fieldsID="692f76f97a08b68f651c822524154e1b" ns3:_="" ns4:_="">
    <xsd:import namespace="05134dd9-c034-4942-b2d7-fbd1eafcac92"/>
    <xsd:import namespace="43d65d49-6ab5-4b4b-8a89-49aeed78ad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34dd9-c034-4942-b2d7-fbd1eafcac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d65d49-6ab5-4b4b-8a89-49aeed78adf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134dd9-c034-4942-b2d7-fbd1eafcac92" xsi:nil="true"/>
  </documentManagement>
</p:properties>
</file>

<file path=customXml/itemProps1.xml><?xml version="1.0" encoding="utf-8"?>
<ds:datastoreItem xmlns:ds="http://schemas.openxmlformats.org/officeDocument/2006/customXml" ds:itemID="{BFF23B9D-9796-4B98-B7BE-452B5396C6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134dd9-c034-4942-b2d7-fbd1eafcac92"/>
    <ds:schemaRef ds:uri="43d65d49-6ab5-4b4b-8a89-49aeed78ad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DE277E-6EEC-40D1-AE2B-3070E42E7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F9C559-DDDE-42D5-A039-6AFB890D9939}">
  <ds:schemaRefs>
    <ds:schemaRef ds:uri="05134dd9-c034-4942-b2d7-fbd1eafcac92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3d65d49-6ab5-4b4b-8a89-49aeed78adf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3777</TotalTime>
  <Words>3558</Words>
  <Application>Microsoft Office PowerPoint</Application>
  <PresentationFormat>Widescreen</PresentationFormat>
  <Paragraphs>1681</Paragraphs>
  <Slides>54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Helvetica Neue</vt:lpstr>
      <vt:lpstr>Neue Haas Grotesk Text Pro</vt:lpstr>
      <vt:lpstr>Office Theme</vt:lpstr>
      <vt:lpstr>BMC Cyber and Cloud Summer Courses     Deep Learning for Computer Vision                   Convolutional Neural Networks</vt:lpstr>
      <vt:lpstr>Implementing Simple Neural Network</vt:lpstr>
      <vt:lpstr>Computer Vision</vt:lpstr>
      <vt:lpstr>Computer Vision</vt:lpstr>
      <vt:lpstr>Image Representation</vt:lpstr>
      <vt:lpstr>Image Features</vt:lpstr>
      <vt:lpstr>Inspiration from Nature</vt:lpstr>
      <vt:lpstr>Feature extraction</vt:lpstr>
      <vt:lpstr>Convolutions</vt:lpstr>
      <vt:lpstr>Kernel Design</vt:lpstr>
      <vt:lpstr>Kernel Design</vt:lpstr>
      <vt:lpstr>Vertical Edge Detector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Convolution demo</vt:lpstr>
      <vt:lpstr>Breakout Room</vt:lpstr>
      <vt:lpstr>Convolutional Neural Network</vt:lpstr>
      <vt:lpstr>Down-Sampling</vt:lpstr>
      <vt:lpstr>Down-Sampling</vt:lpstr>
      <vt:lpstr>Dense Layers</vt:lpstr>
      <vt:lpstr>Dense Layers</vt:lpstr>
      <vt:lpstr>Activation Function</vt:lpstr>
      <vt:lpstr>Activation Function</vt:lpstr>
      <vt:lpstr>Output Layer</vt:lpstr>
      <vt:lpstr>Output layer</vt:lpstr>
      <vt:lpstr>Output layer</vt:lpstr>
      <vt:lpstr>CNN architecture</vt:lpstr>
      <vt:lpstr>CNN architecture</vt:lpstr>
      <vt:lpstr>CNN architecture</vt:lpstr>
      <vt:lpstr>CNN architecture</vt:lpstr>
      <vt:lpstr>Image Dimensions</vt:lpstr>
      <vt:lpstr>Convolution Dimensions single-channel</vt:lpstr>
      <vt:lpstr>Convolution Dimensions multi-channel</vt:lpstr>
      <vt:lpstr>General convolution</vt:lpstr>
      <vt:lpstr>General convolution</vt:lpstr>
      <vt:lpstr>General convolution</vt:lpstr>
      <vt:lpstr>Downsampling layers</vt:lpstr>
      <vt:lpstr>CNN dimensions</vt:lpstr>
      <vt:lpstr>Training a CNN </vt:lpstr>
      <vt:lpstr>The Training Loop </vt:lpstr>
      <vt:lpstr>Data augmentation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Deep Learning for CV</dc:subject>
  <dc:creator>Samuel Adebayo (SAdebayo)</dc:creator>
  <cp:lastModifiedBy>Samuel Adebayo (SAdebayo)</cp:lastModifiedBy>
  <cp:revision>87</cp:revision>
  <dcterms:created xsi:type="dcterms:W3CDTF">2017-12-30T16:04:04Z</dcterms:created>
  <dcterms:modified xsi:type="dcterms:W3CDTF">2024-08-20T13:07:23Z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0x0101002A7ED06A76BCB4498FC2C5C62673B35A</vt:lpwstr>
  </property>
</Properties>
</file>